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6" r:id="rId4"/>
    <p:sldId id="287" r:id="rId5"/>
    <p:sldId id="288" r:id="rId6"/>
    <p:sldId id="289" r:id="rId7"/>
    <p:sldId id="290" r:id="rId8"/>
    <p:sldId id="292" r:id="rId9"/>
    <p:sldId id="293" r:id="rId10"/>
    <p:sldId id="291" r:id="rId11"/>
    <p:sldId id="294" r:id="rId12"/>
    <p:sldId id="25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7" autoAdjust="0"/>
  </p:normalViewPr>
  <p:slideViewPr>
    <p:cSldViewPr>
      <p:cViewPr varScale="1">
        <p:scale>
          <a:sx n="109" d="100"/>
          <a:sy n="109" d="100"/>
        </p:scale>
        <p:origin x="16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sjsi.org/sjsi-na-konferencjach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zarzad@sjsi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3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60648"/>
            <a:ext cx="4632623" cy="17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9144000" cy="2009179"/>
          </a:xfrm>
          <a:prstGeom prst="rect">
            <a:avLst/>
          </a:prstGeom>
          <a:noFill/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858" y="5885372"/>
            <a:ext cx="1389754" cy="792088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835" y="4055851"/>
            <a:ext cx="1564407" cy="29060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91680" y="2708920"/>
            <a:ext cx="687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smtClean="0"/>
              <a:t>Raporty grup roboczych</a:t>
            </a:r>
            <a:endParaRPr lang="pl-PL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04198"/>
            <a:ext cx="1804856" cy="679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49" y="5369780"/>
            <a:ext cx="2153022" cy="2153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4545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SJSI na wydarzeniach</a:t>
            </a:r>
            <a:endParaRPr lang="pl-PL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4100" name="Picture 4" descr="https://scontent-frx5-1.xx.fbcdn.net/v/t1.0-9/46814559_2039364182751139_3961602448564420608_o.jpg?_nc_cat=105&amp;_nc_sid=730e14&amp;_nc_ohc=ApEXRennVbkAX-mHMh6&amp;_nc_ht=scontent-frx5-1.xx&amp;oh=6fb5be73b39110b1a6c60f13f02b8147&amp;oe=5ED250A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35" y="-68245"/>
            <a:ext cx="2369394" cy="4212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frt3-1.xx.fbcdn.net/v/t1.0-9/62153756_2319357401418481_5135191456058703872_o.jpg?_nc_cat=102&amp;_nc_sid=9267fe&amp;_nc_ohc=70vZO33TxUEAX-FJtb-&amp;_nc_ht=scontent-frt3-1.xx&amp;oh=4782d58dbe55f9f839db1c248abbfc66&amp;oe=5ED39E4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" y="1364574"/>
            <a:ext cx="3700017" cy="274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frt3-1.xx.fbcdn.net/v/t1.0-9/33786508_1793099670710926_7272974048542326784_o.jpg?_nc_cat=109&amp;_nc_sid=8bfeb9&amp;_nc_ohc=4vm2HH9KyiUAX-p3F3Z&amp;_nc_ht=scontent-frt3-1.xx&amp;oh=4532dcaa6561d4fbfd6aaf8b72d7fd22&amp;oe=5ED1900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54" y="4293096"/>
            <a:ext cx="4616827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6476" y="3262312"/>
            <a:ext cx="724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hlinkClick r:id="rId11"/>
              </a:rPr>
              <a:t>https://sjsi.org/sjsi-na-konferencjach/</a:t>
            </a:r>
            <a:endParaRPr lang="pl-PL" sz="3600" dirty="0"/>
          </a:p>
        </p:txBody>
      </p:sp>
      <p:pic>
        <p:nvPicPr>
          <p:cNvPr id="4106" name="Picture 10" descr="https://scontent-frt3-2.xx.fbcdn.net/v/t1.0-9/35941788_1822785911075635_9063957689939263488_o.jpg?_nc_cat=101&amp;_nc_sid=8bfeb9&amp;_nc_ohc=tR7F0Fev5AMAX9mx6LL&amp;_nc_ht=scontent-frt3-2.xx&amp;oh=feead8a5a97b83883a54b8677372faf2&amp;oe=5ED1981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48" y="3928267"/>
            <a:ext cx="5156617" cy="2864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-frt3-1.xx.fbcdn.net/v/t1.0-9/21761699_1626681184064227_3204344642730274885_n.jpg?_nc_cat=102&amp;_nc_sid=8bfeb9&amp;_nc_ohc=cpEbolT9RrgAX_nPs7e&amp;_nc_ht=scontent-frt3-1.xx&amp;oh=aeb19c1a23f1b02a7a8908376c7dd7cc&amp;oe=5ED1F49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88" y="34244"/>
            <a:ext cx="2628255" cy="350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frt3-1.xx.fbcdn.net/v/t1.0-9/42284219_1957435940943964_7467790457964068864_n.jpg?_nc_cat=109&amp;_nc_sid=8bfeb9&amp;_nc_ohc=MznFCQDrfIIAX-JQLOM&amp;_nc_ht=scontent-frt3-1.xx&amp;oh=4b8137b52b6e6632b83a759b5edbfded&amp;oe=5ED15E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83893" cy="6137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35696" y="692696"/>
            <a:ext cx="483531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603938" y="3099509"/>
            <a:ext cx="1863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/>
              <a:t>Zarząd </a:t>
            </a:r>
            <a:r>
              <a:rPr lang="pl-PL" sz="2000" dirty="0" smtClean="0"/>
              <a:t>SJSI </a:t>
            </a:r>
          </a:p>
          <a:p>
            <a:pPr algn="ctr"/>
            <a:r>
              <a:rPr lang="pl-PL" sz="2000" dirty="0" smtClean="0"/>
              <a:t> </a:t>
            </a:r>
          </a:p>
          <a:p>
            <a:pPr algn="ctr"/>
            <a:r>
              <a:rPr lang="pl-PL" sz="2000" dirty="0" smtClean="0">
                <a:hlinkClick r:id="rId8"/>
              </a:rPr>
              <a:t>zarzad@sjsi.org</a:t>
            </a:r>
            <a:r>
              <a:rPr lang="pl-PL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311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Punkty raportu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05284" y="1880964"/>
            <a:ext cx="8261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800" dirty="0" smtClean="0"/>
              <a:t>ISTQB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 smtClean="0"/>
              <a:t>IREB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 smtClean="0">
                <a:effectLst/>
              </a:rPr>
              <a:t>TMMi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 smtClean="0"/>
              <a:t>Public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 smtClean="0">
                <a:effectLst/>
              </a:rPr>
              <a:t>Testwarez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 smtClean="0"/>
              <a:t>Request i powiązane inicjatywy</a:t>
            </a:r>
            <a:endParaRPr lang="pl-PL" sz="2800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40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ISTQB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232131"/>
            <a:ext cx="82611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Wdrożony nowy </a:t>
            </a:r>
            <a:r>
              <a:rPr lang="pl-PL" sz="2800" dirty="0"/>
              <a:t>CTFL 2018 ver 3.1</a:t>
            </a:r>
          </a:p>
          <a:p>
            <a:r>
              <a:rPr lang="pl-PL" sz="2800" dirty="0" smtClean="0"/>
              <a:t>W przeglądach </a:t>
            </a:r>
            <a:r>
              <a:rPr lang="pl-PL" sz="2800" dirty="0"/>
              <a:t>CTAL - TA i CTAL- TTA;przewidywany termin wdrożenia egzaminów</a:t>
            </a:r>
            <a:r>
              <a:rPr lang="pl-PL" sz="2800" dirty="0" smtClean="0"/>
              <a:t>: 1 września</a:t>
            </a:r>
          </a:p>
          <a:p>
            <a:r>
              <a:rPr lang="pl-PL" sz="2800" dirty="0" smtClean="0"/>
              <a:t>Wdrożone tłumaczenie TAE – Damian</a:t>
            </a:r>
          </a:p>
          <a:p>
            <a:endParaRPr lang="pl-PL" sz="2800" dirty="0"/>
          </a:p>
          <a:p>
            <a:r>
              <a:rPr lang="pl-PL" sz="2800" dirty="0"/>
              <a:t>Nasi w ISTQB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Karolina </a:t>
            </a:r>
            <a:r>
              <a:rPr lang="pl-PL" sz="2400" dirty="0" smtClean="0"/>
              <a:t>– przezes </a:t>
            </a:r>
            <a:r>
              <a:rPr lang="pl-PL" sz="2400" dirty="0"/>
              <a:t>1 kadencja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Lucjan </a:t>
            </a:r>
            <a:r>
              <a:rPr lang="pl-PL" sz="2400" dirty="0" smtClean="0"/>
              <a:t>– Exam, </a:t>
            </a:r>
            <a:r>
              <a:rPr lang="pl-PL" sz="2400" dirty="0"/>
              <a:t>Glossary i </a:t>
            </a:r>
            <a:r>
              <a:rPr lang="pl-PL" sz="2400" dirty="0" smtClean="0"/>
              <a:t>Academia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Piot – Mobile </a:t>
            </a:r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Adam </a:t>
            </a:r>
            <a:r>
              <a:rPr lang="pl-PL" sz="2400" dirty="0" smtClean="0"/>
              <a:t>– Glossary</a:t>
            </a:r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Janek </a:t>
            </a:r>
            <a:r>
              <a:rPr lang="pl-PL" sz="2400" dirty="0" smtClean="0"/>
              <a:t>– Advanced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Sebastian - Marketing</a:t>
            </a:r>
            <a:endParaRPr lang="pl-PL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9218" name="Picture 2" descr="AR_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95" y="4760044"/>
            <a:ext cx="1754653" cy="170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-frt3-1.xx.fbcdn.net/v/t1.0-9/41501517_1972815742740252_7077373678740045824_o.jpg?_nc_cat=108&amp;_nc_sid=09cbfe&amp;_nc_ohc=Y3P3A3jAw-0AX9fJhI8&amp;_nc_ht=scontent-frt3-1.xx&amp;oh=20da8266c9643888091eae87bc91f123&amp;oe=5EDA71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01" y="4761614"/>
            <a:ext cx="1763011" cy="176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frt3-2.xx.fbcdn.net/v/t1.0-9/75412090_2213714255401295_3538732943696461824_o.jpg?_nc_cat=101&amp;_nc_sid=09cbfe&amp;_nc_ohc=A6S9hgD5w1UAX-hmh8d&amp;_nc_ht=scontent-frt3-2.xx&amp;oh=4d23db22e1e7bbe7dc2eb719ec21f9cb&amp;oe=5ED288F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2" y="2869821"/>
            <a:ext cx="1729216" cy="1729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94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IREB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2627" y="1213266"/>
            <a:ext cx="82611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Opracowany proces IREB recognition</a:t>
            </a:r>
          </a:p>
          <a:p>
            <a:r>
              <a:rPr lang="pl-PL" sz="2800" dirty="0" smtClean="0"/>
              <a:t>Organizacja kilku meetupów pod łączoną marką SJSI i IREB Local Community</a:t>
            </a:r>
          </a:p>
          <a:p>
            <a:r>
              <a:rPr lang="pl-PL" sz="2800" dirty="0" smtClean="0"/>
              <a:t>Bieżące prace związane z lokalizacją programu certyfikacji</a:t>
            </a:r>
          </a:p>
          <a:p>
            <a:endParaRPr lang="pl-PL" sz="2800" dirty="0"/>
          </a:p>
          <a:p>
            <a:r>
              <a:rPr lang="pl-PL" sz="2800" dirty="0" smtClean="0"/>
              <a:t>Plan na 2020 – wdrożenie IREB FL 2020 i procesu RECOGNITION</a:t>
            </a:r>
          </a:p>
          <a:p>
            <a:endParaRPr lang="pl-PL" sz="2800" dirty="0"/>
          </a:p>
          <a:p>
            <a:r>
              <a:rPr lang="pl-PL" sz="2800" dirty="0" smtClean="0"/>
              <a:t>Nasi w IREB: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Karolina Zmitrowicz (zarząd, druga kadencja)</a:t>
            </a:r>
            <a:endParaRPr lang="pl-PL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13" name="Picture 12" descr="https://sjsi.org/wp-content/uploads/2018/08/IMG_08726_balans-1024x683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6" y="2636912"/>
            <a:ext cx="1685469" cy="247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 rot="352117">
            <a:off x="253169" y="2418987"/>
            <a:ext cx="7503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Chętni do rozwoju </a:t>
            </a:r>
          </a:p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IREB Local Community? </a:t>
            </a:r>
            <a:endParaRPr lang="pl-PL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scontent-frt3-1.xx.fbcdn.net/v/t1.0-9/41991889_1953758334645058_1966361411089072128_o.jpg?_nc_cat=106&amp;_nc_sid=730e14&amp;_nc_ohc=PEDM3ToOkWoAX9PTVnE&amp;_nc_ht=scontent-frt3-1.xx&amp;oh=74b0fb576b043893279b654bc797acf6&amp;oe=5ED1E4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" y="4235511"/>
            <a:ext cx="3533600" cy="265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TMMi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8542" y="1330533"/>
            <a:ext cx="7129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Wdrożone </a:t>
            </a:r>
            <a:r>
              <a:rPr lang="pl-PL" sz="2800" dirty="0" smtClean="0"/>
              <a:t>egzaminy</a:t>
            </a:r>
          </a:p>
          <a:p>
            <a:endParaRPr lang="pl-PL" sz="2800" dirty="0" smtClean="0"/>
          </a:p>
          <a:p>
            <a:r>
              <a:rPr lang="pl-PL" sz="2800" dirty="0" smtClean="0"/>
              <a:t>Bieżące prace związane z lokalizacją programu certyfikacji – tłumaczenie części syllabusa – dzięki </a:t>
            </a:r>
            <a:r>
              <a:rPr lang="pl-PL" sz="2800" dirty="0" smtClean="0">
                <a:solidFill>
                  <a:srgbClr val="FF0000"/>
                </a:solidFill>
              </a:rPr>
              <a:t>Arnice </a:t>
            </a:r>
            <a:r>
              <a:rPr lang="pl-PL" sz="2800" dirty="0" smtClean="0"/>
              <a:t>i</a:t>
            </a:r>
            <a:r>
              <a:rPr lang="pl-PL" sz="2800" dirty="0" smtClean="0">
                <a:solidFill>
                  <a:srgbClr val="FF0000"/>
                </a:solidFill>
              </a:rPr>
              <a:t> Jarkowi, Jankowi, Kamilowi, Mateuszowi!!</a:t>
            </a:r>
          </a:p>
          <a:p>
            <a:endParaRPr lang="pl-PL" sz="2800" dirty="0"/>
          </a:p>
          <a:p>
            <a:r>
              <a:rPr lang="pl-PL" sz="2800" dirty="0" smtClean="0"/>
              <a:t>Plan na 2020 – przegląd zmian w TMMi i aktualizacja </a:t>
            </a:r>
            <a:r>
              <a:rPr lang="pl-PL" sz="2800" dirty="0" smtClean="0"/>
              <a:t>tłumaczeń</a:t>
            </a:r>
            <a:endParaRPr lang="pl-PL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12" name="Picture 11" descr="https://sjsi.org/wp-content/uploads/2018/08/IMG_08726_balans-1024x683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6" y="2636912"/>
            <a:ext cx="1685469" cy="247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Z podniesioną głową | Girls Gone Te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5" y="5260843"/>
            <a:ext cx="1370223" cy="134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onferencja testerzy.p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69" y="5246220"/>
            <a:ext cx="1460796" cy="1358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ok 2019 – TestF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46220"/>
            <a:ext cx="1423238" cy="142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Public – AI i IoT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232131"/>
            <a:ext cx="8261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Udział w pracach MC, grupa ds. </a:t>
            </a:r>
            <a:r>
              <a:rPr lang="pl-PL" sz="2800" dirty="0" smtClean="0"/>
              <a:t>rozwoju kompetencji cyfrowych</a:t>
            </a:r>
            <a:r>
              <a:rPr lang="pl-PL" sz="2800" dirty="0" smtClean="0"/>
              <a:t>: Karolina Zmitrowicz</a:t>
            </a:r>
          </a:p>
          <a:p>
            <a:endParaRPr lang="pl-PL" sz="2800" dirty="0" smtClean="0"/>
          </a:p>
          <a:p>
            <a:r>
              <a:rPr lang="pl-PL" sz="2800" dirty="0" smtClean="0"/>
              <a:t>Udział w grupie zadaniowej IoT: </a:t>
            </a:r>
            <a:r>
              <a:rPr lang="pl-PL" sz="2800" dirty="0" smtClean="0"/>
              <a:t>Arnika i Jarek Hryszko, Marcin Sikorski</a:t>
            </a:r>
          </a:p>
          <a:p>
            <a:endParaRPr lang="pl-PL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2050" name="Picture 2" descr="Z podniesioną głową | Girls Gone Te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07" y="4262592"/>
            <a:ext cx="1370223" cy="134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nferencja testerzy.p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01" y="4247969"/>
            <a:ext cx="1460796" cy="1358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cin Sikorski - Crossweb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3" y="4247970"/>
            <a:ext cx="1358083" cy="1358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yniki prac grupy roboczej IoT |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r="23198"/>
          <a:stretch/>
        </p:blipFill>
        <p:spPr bwMode="auto">
          <a:xfrm>
            <a:off x="683568" y="3525853"/>
            <a:ext cx="3183640" cy="318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84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reQuest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8542" y="1330533"/>
            <a:ext cx="7129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3 edycja konferencji</a:t>
            </a:r>
          </a:p>
          <a:p>
            <a:r>
              <a:rPr lang="pl-PL" sz="2800" dirty="0" smtClean="0"/>
              <a:t>~200 uczestników, 2 ścieżki wykładów, dzień warsztatowy</a:t>
            </a:r>
          </a:p>
          <a:p>
            <a:endParaRPr lang="pl-PL" sz="2800" dirty="0"/>
          </a:p>
          <a:p>
            <a:r>
              <a:rPr lang="pl-PL" sz="2800" dirty="0" smtClean="0"/>
              <a:t>Zespół: Arnika, Asia, Kinga, „appka” </a:t>
            </a:r>
            <a:r>
              <a:rPr lang="pl-PL" sz="2800" dirty="0" smtClean="0">
                <a:sym typeface="Wingdings" panose="05000000000000000000" pitchFamily="2" charset="2"/>
              </a:rPr>
              <a:t>, </a:t>
            </a:r>
            <a:r>
              <a:rPr lang="pl-PL" sz="2800" dirty="0" smtClean="0"/>
              <a:t>Magness, Tomasz, Karolina (PM),Ada (finanse), Sebastian (IT)</a:t>
            </a:r>
            <a:endParaRPr lang="pl-PL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12" name="Picture 11" descr="https://sjsi.org/wp-content/uploads/2018/08/IMG_08726_balans-1024x683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6" y="2636912"/>
            <a:ext cx="1685469" cy="247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s://scontent-frt3-2.xx.fbcdn.net/v/t1.0-9/71251317_749933058803064_1535673949050896384_o.jpg?_nc_cat=101&amp;_nc_sid=8bfeb9&amp;_nc_ohc=hcR057Dj5H4AX9nwwl3&amp;_nc_ht=scontent-frt3-2.xx&amp;oh=f720c83abd006965946d26916ca90b03&amp;oe=5ED190F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64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652120" y="1916832"/>
            <a:ext cx="115212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/>
          <p:cNvSpPr txBox="1"/>
          <p:nvPr/>
        </p:nvSpPr>
        <p:spPr>
          <a:xfrm>
            <a:off x="2528147" y="412104"/>
            <a:ext cx="4015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Ten Pan znalazł się we właściwym czasie </a:t>
            </a:r>
            <a:r>
              <a:rPr lang="pl-PL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2372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Quality 3D</a:t>
            </a:r>
            <a:endParaRPr lang="pl-PL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12" name="Picture 11" descr="https://sjsi.org/wp-content/uploads/2018/08/IMG_08726_balans-1024x683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6" y="2636912"/>
            <a:ext cx="1685469" cy="247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Z podniesioną głową | Girls Gone Te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09" y="4263311"/>
            <a:ext cx="1792997" cy="1757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frt3-2.xx.fbcdn.net/v/t1.0-9/75412090_2213714255401295_3538732943696461824_o.jpg?_nc_cat=101&amp;_nc_sid=09cbfe&amp;_nc_ohc=A6S9hgD5w1UAX-hmh8d&amp;_nc_ht=scontent-frt3-2.xx&amp;oh=4d23db22e1e7bbe7dc2eb719ec21f9cb&amp;oe=5ED288F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68" y="4263310"/>
            <a:ext cx="1670088" cy="167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Maciej Kapko - #TestWarez2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24" y="1188756"/>
            <a:ext cx="1864201" cy="279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jan_saba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13" y="1628800"/>
            <a:ext cx="1551496" cy="233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268542" y="1330533"/>
            <a:ext cx="28940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Kilka edycji we Wrocławiu i Warszawie</a:t>
            </a:r>
          </a:p>
          <a:p>
            <a:r>
              <a:rPr lang="pl-PL" sz="2800" dirty="0" smtClean="0"/>
              <a:t>Gościnnie: Śląsk</a:t>
            </a:r>
          </a:p>
          <a:p>
            <a:endParaRPr lang="pl-PL" sz="2800" dirty="0"/>
          </a:p>
          <a:p>
            <a:r>
              <a:rPr lang="pl-PL" sz="2800" dirty="0" smtClean="0"/>
              <a:t>Bardzo udana inicjatywa, którą będziemy kontynuować!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375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224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Testwarez</a:t>
            </a:r>
            <a:endParaRPr lang="pl-PL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Picture 4" descr="https://sjsi.org/wp-content/uploads/2018/07/IMG_0301-648x8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10" y="1996642"/>
            <a:ext cx="1742786" cy="2323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Maciej Kapko - #TestWarez20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38" y="1761732"/>
            <a:ext cx="1864201" cy="279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14144</TotalTime>
  <Words>271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36</cp:revision>
  <dcterms:created xsi:type="dcterms:W3CDTF">2012-06-27T12:50:01Z</dcterms:created>
  <dcterms:modified xsi:type="dcterms:W3CDTF">2020-05-08T10:07:28Z</dcterms:modified>
</cp:coreProperties>
</file>