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9" d="100"/>
          <a:sy n="89" d="100"/>
        </p:scale>
        <p:origin x="-1290" y="14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819400" y="698500"/>
            <a:ext cx="1917700" cy="11049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165100"/>
            <a:ext cx="7560005" cy="10526903"/>
          </a:xfrm>
          <a:prstGeom prst="rect">
            <a:avLst/>
          </a:prstGeom>
          <a:noFill/>
        </p:spPr>
      </p:pic>
      <p:pic>
        <p:nvPicPr>
          <p:cNvPr id="4"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5" name="Picture 3"/>
          <p:cNvPicPr>
            <a:picLocks noChangeAspect="1" noChangeArrowheads="1"/>
          </p:cNvPicPr>
          <p:nvPr/>
        </p:nvPicPr>
        <p:blipFill>
          <a:blip r:embed="rId5"/>
          <a:srcRect/>
          <a:stretch>
            <a:fillRect/>
          </a:stretch>
        </p:blipFill>
        <p:spPr bwMode="auto">
          <a:xfrm>
            <a:off x="0" y="0"/>
            <a:ext cx="7560005" cy="8064500"/>
          </a:xfrm>
          <a:prstGeom prst="rect">
            <a:avLst/>
          </a:prstGeom>
          <a:noFill/>
        </p:spPr>
      </p:pic>
      <p:sp>
        <p:nvSpPr>
          <p:cNvPr id="2" name="TextBox 1"/>
          <p:cNvSpPr txBox="1"/>
          <p:nvPr/>
        </p:nvSpPr>
        <p:spPr>
          <a:xfrm>
            <a:off x="2832100" y="9944100"/>
            <a:ext cx="1879600" cy="419100"/>
          </a:xfrm>
          <a:prstGeom prst="rect">
            <a:avLst/>
          </a:prstGeom>
          <a:noFill/>
        </p:spPr>
        <p:txBody>
          <a:bodyPr wrap="none" lIns="0" tIns="0" rIns="0" rtlCol="0">
            <a:spAutoFit/>
          </a:bodyPr>
          <a:lstStyle/>
          <a:p>
            <a:pPr>
              <a:lnSpc>
                <a:spcPts val="2400"/>
              </a:lnSpc>
              <a:tabLst/>
            </a:pPr>
            <a:r>
              <a:rPr lang="en-US" altLang="zh-CN" sz="2000" b="1" dirty="0" smtClean="0">
                <a:solidFill>
                  <a:srgbClr val="FFFFFF"/>
                </a:solidFill>
                <a:latin typeface="Avenir Next LT Pro" pitchFamily="18" charset="0"/>
                <a:cs typeface="Avenir Next LT Pro" pitchFamily="18" charset="0"/>
              </a:rPr>
              <a:t>2015</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Avenir Next LT Pro" pitchFamily="18" charset="0"/>
                <a:cs typeface="Avenir Next LT Pro" pitchFamily="18" charset="0"/>
              </a:rPr>
              <a:t>-</a:t>
            </a:r>
            <a:r>
              <a:rPr lang="en-US" altLang="zh-CN" sz="2000" dirty="0" smtClean="0">
                <a:latin typeface="Times New Roman" pitchFamily="18" charset="0"/>
                <a:cs typeface="Times New Roman" pitchFamily="18" charset="0"/>
              </a:rPr>
              <a:t> </a:t>
            </a:r>
            <a:r>
              <a:rPr lang="en-US" altLang="zh-CN" sz="2000" b="1" dirty="0" smtClean="0">
                <a:solidFill>
                  <a:srgbClr val="FFFFFF"/>
                </a:solidFill>
                <a:latin typeface="Avenir Next LT Pro" pitchFamily="18" charset="0"/>
                <a:cs typeface="Avenir Next LT Pro" pitchFamily="18" charset="0"/>
              </a:rPr>
              <a:t>2016</a:t>
            </a:r>
          </a:p>
          <a:p>
            <a:pPr>
              <a:lnSpc>
                <a:spcPts val="900"/>
              </a:lnSpc>
              <a:tabLst/>
            </a:pPr>
            <a:r>
              <a:rPr lang="en-US" altLang="zh-CN" sz="1000" b="1" dirty="0" smtClean="0">
                <a:solidFill>
                  <a:srgbClr val="FFFFFF"/>
                </a:solidFill>
                <a:latin typeface="Avenir Next LT Pro" pitchFamily="18" charset="0"/>
                <a:cs typeface="Avenir Next LT Pro" pitchFamily="18" charset="0"/>
              </a:rPr>
              <a:t>w</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w</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w</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i</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s</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t</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q</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b</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o</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r</a:t>
            </a:r>
            <a:r>
              <a:rPr lang="en-US" altLang="zh-CN" sz="1000" dirty="0" smtClean="0">
                <a:latin typeface="Times New Roman" pitchFamily="18" charset="0"/>
                <a:cs typeface="Times New Roman" pitchFamily="18" charset="0"/>
              </a:rPr>
              <a:t>   </a:t>
            </a:r>
            <a:r>
              <a:rPr lang="en-US" altLang="zh-CN" sz="1000" b="1" dirty="0" smtClean="0">
                <a:solidFill>
                  <a:srgbClr val="FFFFFF"/>
                </a:solidFill>
                <a:latin typeface="Avenir Next LT Pro" pitchFamily="18" charset="0"/>
                <a:cs typeface="Avenir Next LT Pro" pitchFamily="18" charset="0"/>
              </a:rPr>
              <a:t>g</a:t>
            </a:r>
          </a:p>
        </p:txBody>
      </p:sp>
      <p:sp>
        <p:nvSpPr>
          <p:cNvPr id="6" name="TextBox 1"/>
          <p:cNvSpPr txBox="1"/>
          <p:nvPr/>
        </p:nvSpPr>
        <p:spPr>
          <a:xfrm>
            <a:off x="1498600" y="4508500"/>
            <a:ext cx="4546600" cy="1765300"/>
          </a:xfrm>
          <a:prstGeom prst="rect">
            <a:avLst/>
          </a:prstGeom>
          <a:noFill/>
        </p:spPr>
        <p:txBody>
          <a:bodyPr wrap="none" lIns="0" tIns="0" rIns="0" rtlCol="0">
            <a:spAutoFit/>
          </a:bodyPr>
          <a:lstStyle/>
          <a:p>
            <a:pPr>
              <a:lnSpc>
                <a:spcPts val="3600"/>
              </a:lnSpc>
              <a:tabLst>
                <a:tab pos="965200" algn="l"/>
                <a:tab pos="1358900" algn="l"/>
                <a:tab pos="1600200" algn="l"/>
              </a:tabLst>
            </a:pPr>
            <a:r>
              <a:rPr lang="en-US" altLang="zh-CN" dirty="0" smtClean="0"/>
              <a:t>			</a:t>
            </a:r>
            <a:r>
              <a:rPr lang="en-US" altLang="zh-CN" sz="3000" b="1" dirty="0" smtClean="0">
                <a:solidFill>
                  <a:srgbClr val="015289"/>
                </a:solidFill>
                <a:latin typeface="Avenir Next LT Pro" pitchFamily="18" charset="0"/>
                <a:cs typeface="Avenir Next LT Pro" pitchFamily="18" charset="0"/>
              </a:rPr>
              <a:t>ISTQB</a:t>
            </a:r>
            <a:r>
              <a:rPr lang="en-US" altLang="zh-CN" sz="3000" dirty="0" smtClean="0">
                <a:solidFill>
                  <a:srgbClr val="015289"/>
                </a:solidFill>
                <a:latin typeface="Avenir Next LT Pro Demi " pitchFamily="18" charset="0"/>
                <a:cs typeface="Avenir Next LT Pro Demi " pitchFamily="18" charset="0"/>
              </a:rPr>
              <a:t>®</a:t>
            </a:r>
          </a:p>
          <a:p>
            <a:pPr>
              <a:lnSpc>
                <a:spcPts val="3500"/>
              </a:lnSpc>
              <a:tabLst>
                <a:tab pos="965200" algn="l"/>
                <a:tab pos="1358900" algn="l"/>
                <a:tab pos="1600200" algn="l"/>
              </a:tabLst>
            </a:pPr>
            <a:r>
              <a:rPr lang="en-US" altLang="zh-CN" sz="3000" dirty="0" smtClean="0">
                <a:solidFill>
                  <a:srgbClr val="000000"/>
                </a:solidFill>
                <a:latin typeface="Avenir Next LT Pro" pitchFamily="18" charset="0"/>
                <a:cs typeface="Avenir Next LT Pro" pitchFamily="18" charset="0"/>
              </a:rPr>
              <a:t>WorldwideSoftwareTesting</a:t>
            </a:r>
          </a:p>
          <a:p>
            <a:pPr>
              <a:lnSpc>
                <a:spcPts val="3600"/>
              </a:lnSpc>
              <a:tabLst>
                <a:tab pos="965200" algn="l"/>
                <a:tab pos="1358900" algn="l"/>
                <a:tab pos="1600200" algn="l"/>
              </a:tabLst>
            </a:pPr>
            <a:r>
              <a:rPr lang="en-US" altLang="zh-CN" dirty="0" smtClean="0"/>
              <a:t>	</a:t>
            </a:r>
            <a:r>
              <a:rPr lang="en-US" altLang="zh-CN" sz="3000" dirty="0" smtClean="0">
                <a:solidFill>
                  <a:srgbClr val="000000"/>
                </a:solidFill>
                <a:latin typeface="Avenir Next LT Pro" pitchFamily="18" charset="0"/>
                <a:cs typeface="Avenir Next LT Pro" pitchFamily="18" charset="0"/>
              </a:rPr>
              <a:t>PracticesReport</a:t>
            </a:r>
          </a:p>
          <a:p>
            <a:pPr>
              <a:lnSpc>
                <a:spcPts val="3100"/>
              </a:lnSpc>
              <a:tabLst>
                <a:tab pos="965200" algn="l"/>
                <a:tab pos="1358900" algn="l"/>
                <a:tab pos="1600200" algn="l"/>
              </a:tabLst>
            </a:pPr>
            <a:r>
              <a:rPr lang="en-US" altLang="zh-CN" dirty="0" smtClean="0"/>
              <a:t>		</a:t>
            </a:r>
            <a:r>
              <a:rPr lang="en-US" altLang="zh-CN" sz="2400" b="1" dirty="0" smtClean="0">
                <a:solidFill>
                  <a:srgbClr val="015289"/>
                </a:solidFill>
                <a:latin typeface="Avenir Next LT Pro" pitchFamily="18" charset="0"/>
                <a:cs typeface="Avenir Next LT Pro" pitchFamily="18" charset="0"/>
              </a:rPr>
              <a:t>2015</a:t>
            </a:r>
            <a:r>
              <a:rPr lang="en-US" altLang="zh-CN" sz="2400" dirty="0" smtClean="0">
                <a:latin typeface="Times New Roman" pitchFamily="18" charset="0"/>
                <a:cs typeface="Times New Roman" pitchFamily="18" charset="0"/>
              </a:rPr>
              <a:t> </a:t>
            </a:r>
            <a:r>
              <a:rPr lang="en-US" altLang="zh-CN" sz="2400" dirty="0" smtClean="0">
                <a:solidFill>
                  <a:srgbClr val="015289"/>
                </a:solidFill>
                <a:latin typeface="Avenir Next LT Pro" pitchFamily="18" charset="0"/>
                <a:cs typeface="Avenir Next LT Pro"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015289"/>
                </a:solidFill>
                <a:latin typeface="Avenir Next LT Pro" pitchFamily="18" charset="0"/>
                <a:cs typeface="Avenir Next LT Pro" pitchFamily="18" charset="0"/>
              </a:rPr>
              <a:t>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216454" y="4031691"/>
            <a:ext cx="3076956" cy="2816352"/>
          </a:xfrm>
          <a:custGeom>
            <a:avLst/>
            <a:gdLst>
              <a:gd name="connsiteX0" fmla="*/ 0 w 3076956"/>
              <a:gd name="connsiteY0" fmla="*/ 0 h 2816352"/>
              <a:gd name="connsiteX1" fmla="*/ 3076955 w 3076956"/>
              <a:gd name="connsiteY1" fmla="*/ 0 h 2816352"/>
              <a:gd name="connsiteX2" fmla="*/ 3076955 w 3076956"/>
              <a:gd name="connsiteY2" fmla="*/ 2816352 h 2816352"/>
              <a:gd name="connsiteX3" fmla="*/ 0 w 3076956"/>
              <a:gd name="connsiteY3" fmla="*/ 2816352 h 2816352"/>
              <a:gd name="connsiteX4" fmla="*/ 0 w 3076956"/>
              <a:gd name="connsiteY4" fmla="*/ 0 h 2816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76956" h="2816352">
                <a:moveTo>
                  <a:pt x="0" y="0"/>
                </a:moveTo>
                <a:lnTo>
                  <a:pt x="3076955" y="0"/>
                </a:lnTo>
                <a:lnTo>
                  <a:pt x="3076955" y="2816352"/>
                </a:lnTo>
                <a:lnTo>
                  <a:pt x="0" y="2816352"/>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032000" y="3898900"/>
            <a:ext cx="4279900" cy="2997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711200" y="711200"/>
            <a:ext cx="6146800" cy="92837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08</a:t>
            </a:r>
          </a:p>
        </p:txBody>
      </p:sp>
      <p:sp>
        <p:nvSpPr>
          <p:cNvPr id="5" name="TextBox 1"/>
          <p:cNvSpPr txBox="1"/>
          <p:nvPr/>
        </p:nvSpPr>
        <p:spPr>
          <a:xfrm>
            <a:off x="2070100" y="4241800"/>
            <a:ext cx="3403600" cy="6172200"/>
          </a:xfrm>
          <a:prstGeom prst="rect">
            <a:avLst/>
          </a:prstGeom>
          <a:noFill/>
        </p:spPr>
        <p:txBody>
          <a:bodyPr wrap="none" lIns="0" tIns="0" rIns="0" rtlCol="0">
            <a:spAutoFit/>
          </a:bodyPr>
          <a:lstStyle/>
          <a:p>
            <a:pPr>
              <a:lnSpc>
                <a:spcPts val="3800"/>
              </a:lnSpc>
              <a:tabLst>
                <a:tab pos="215900" algn="l"/>
                <a:tab pos="1397000" algn="l"/>
              </a:tabLst>
            </a:pPr>
            <a:r>
              <a:rPr lang="en-US" altLang="zh-CN" dirty="0" smtClean="0"/>
              <a:t>	</a:t>
            </a:r>
            <a:r>
              <a:rPr lang="en-US" altLang="zh-CN" sz="3200" b="1" dirty="0" smtClean="0">
                <a:solidFill>
                  <a:srgbClr val="FFFFFF"/>
                </a:solidFill>
                <a:latin typeface="Avenir Next LT Pro" pitchFamily="18" charset="0"/>
                <a:cs typeface="Avenir Next LT Pro" pitchFamily="18" charset="0"/>
              </a:rPr>
              <a:t>Organizational</a:t>
            </a:r>
          </a:p>
          <a:p>
            <a:pPr>
              <a:lnSpc>
                <a:spcPts val="6600"/>
              </a:lnSpc>
              <a:tabLst>
                <a:tab pos="215900" algn="l"/>
                <a:tab pos="13970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Aspects</a:t>
            </a:r>
          </a:p>
          <a:p>
            <a:pPr>
              <a:lnSpc>
                <a:spcPts val="4800"/>
              </a:lnSpc>
              <a:tabLst>
                <a:tab pos="215900" algn="l"/>
                <a:tab pos="13970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of</a:t>
            </a:r>
          </a:p>
          <a:p>
            <a:pPr>
              <a:lnSpc>
                <a:spcPts val="6200"/>
              </a:lnSpc>
              <a:tabLst>
                <a:tab pos="215900" algn="l"/>
                <a:tab pos="13970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Testing</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tabLst>
                <a:tab pos="215900" algn="l"/>
                <a:tab pos="1397000" algn="l"/>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53150" y="8796013"/>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853150" y="8076014"/>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853150" y="82544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853150" y="8436014"/>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853150" y="8614433"/>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853150" y="7356013"/>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853150" y="75344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853150" y="6636014"/>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853150" y="68144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853150" y="6275995"/>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853150" y="6454414"/>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853150" y="5916014"/>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853150" y="60944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853150" y="77160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853150" y="7894450"/>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853150" y="6996032"/>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853150" y="7174451"/>
            <a:ext cx="5439702" cy="15875"/>
          </a:xfrm>
          <a:custGeom>
            <a:avLst/>
            <a:gdLst>
              <a:gd name="connsiteX0" fmla="*/ 6350 w 5439702"/>
              <a:gd name="connsiteY0" fmla="*/ 6350 h 15875"/>
              <a:gd name="connsiteX1" fmla="*/ 5433352 w 5439702"/>
              <a:gd name="connsiteY1" fmla="*/ 6350 h 15875"/>
            </a:gdLst>
            <a:ahLst/>
            <a:cxnLst>
              <a:cxn ang="0">
                <a:pos x="connsiteX0" y="connsiteY0"/>
              </a:cxn>
              <a:cxn ang="1">
                <a:pos x="connsiteX1" y="connsiteY1"/>
              </a:cxn>
            </a:cxnLst>
            <a:rect l="l" t="t" r="r" b="b"/>
            <a:pathLst>
              <a:path w="5439702" h="15875">
                <a:moveTo>
                  <a:pt x="6350" y="6350"/>
                </a:moveTo>
                <a:lnTo>
                  <a:pt x="5433352"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3397497" y="8143564"/>
            <a:ext cx="71996" cy="658800"/>
          </a:xfrm>
          <a:custGeom>
            <a:avLst/>
            <a:gdLst>
              <a:gd name="connsiteX0" fmla="*/ 0 w 71996"/>
              <a:gd name="connsiteY0" fmla="*/ 658799 h 658800"/>
              <a:gd name="connsiteX1" fmla="*/ 71996 w 71996"/>
              <a:gd name="connsiteY1" fmla="*/ 658799 h 658800"/>
              <a:gd name="connsiteX2" fmla="*/ 71996 w 71996"/>
              <a:gd name="connsiteY2" fmla="*/ 0 h 658800"/>
              <a:gd name="connsiteX3" fmla="*/ 35991 w 71996"/>
              <a:gd name="connsiteY3" fmla="*/ 0 h 658800"/>
              <a:gd name="connsiteX4" fmla="*/ 0 w 71996"/>
              <a:gd name="connsiteY4" fmla="*/ 0 h 658800"/>
              <a:gd name="connsiteX5" fmla="*/ 0 w 71996"/>
              <a:gd name="connsiteY5" fmla="*/ 658799 h 6588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58800">
                <a:moveTo>
                  <a:pt x="0" y="658799"/>
                </a:moveTo>
                <a:lnTo>
                  <a:pt x="71996" y="658799"/>
                </a:lnTo>
                <a:lnTo>
                  <a:pt x="71996" y="0"/>
                </a:lnTo>
                <a:lnTo>
                  <a:pt x="35991" y="0"/>
                </a:lnTo>
                <a:lnTo>
                  <a:pt x="0" y="0"/>
                </a:lnTo>
                <a:lnTo>
                  <a:pt x="0" y="658799"/>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514501" y="7592765"/>
            <a:ext cx="71996" cy="1209599"/>
          </a:xfrm>
          <a:custGeom>
            <a:avLst/>
            <a:gdLst>
              <a:gd name="connsiteX0" fmla="*/ 0 w 71996"/>
              <a:gd name="connsiteY0" fmla="*/ 1209598 h 1209599"/>
              <a:gd name="connsiteX1" fmla="*/ 71996 w 71996"/>
              <a:gd name="connsiteY1" fmla="*/ 1209598 h 1209599"/>
              <a:gd name="connsiteX2" fmla="*/ 71996 w 71996"/>
              <a:gd name="connsiteY2" fmla="*/ 0 h 1209599"/>
              <a:gd name="connsiteX3" fmla="*/ 35991 w 71996"/>
              <a:gd name="connsiteY3" fmla="*/ 0 h 1209599"/>
              <a:gd name="connsiteX4" fmla="*/ 0 w 71996"/>
              <a:gd name="connsiteY4" fmla="*/ 0 h 1209599"/>
              <a:gd name="connsiteX5" fmla="*/ 0 w 71996"/>
              <a:gd name="connsiteY5" fmla="*/ 1209598 h 1209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209599">
                <a:moveTo>
                  <a:pt x="0" y="1209598"/>
                </a:moveTo>
                <a:lnTo>
                  <a:pt x="71996" y="1209598"/>
                </a:lnTo>
                <a:lnTo>
                  <a:pt x="71996" y="0"/>
                </a:lnTo>
                <a:lnTo>
                  <a:pt x="35991" y="0"/>
                </a:lnTo>
                <a:lnTo>
                  <a:pt x="0" y="0"/>
                </a:lnTo>
                <a:lnTo>
                  <a:pt x="0" y="1209598"/>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631498" y="7704359"/>
            <a:ext cx="71996" cy="1098003"/>
          </a:xfrm>
          <a:custGeom>
            <a:avLst/>
            <a:gdLst>
              <a:gd name="connsiteX0" fmla="*/ 0 w 71996"/>
              <a:gd name="connsiteY0" fmla="*/ 1098003 h 1098003"/>
              <a:gd name="connsiteX1" fmla="*/ 71996 w 71996"/>
              <a:gd name="connsiteY1" fmla="*/ 1098003 h 1098003"/>
              <a:gd name="connsiteX2" fmla="*/ 71996 w 71996"/>
              <a:gd name="connsiteY2" fmla="*/ 0 h 1098003"/>
              <a:gd name="connsiteX3" fmla="*/ 35991 w 71996"/>
              <a:gd name="connsiteY3" fmla="*/ 0 h 1098003"/>
              <a:gd name="connsiteX4" fmla="*/ 0 w 71996"/>
              <a:gd name="connsiteY4" fmla="*/ 0 h 1098003"/>
              <a:gd name="connsiteX5" fmla="*/ 0 w 71996"/>
              <a:gd name="connsiteY5" fmla="*/ 1098003 h 1098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098003">
                <a:moveTo>
                  <a:pt x="0" y="1098003"/>
                </a:moveTo>
                <a:lnTo>
                  <a:pt x="71996" y="1098003"/>
                </a:lnTo>
                <a:lnTo>
                  <a:pt x="71996" y="0"/>
                </a:lnTo>
                <a:lnTo>
                  <a:pt x="35991" y="0"/>
                </a:lnTo>
                <a:lnTo>
                  <a:pt x="0" y="0"/>
                </a:lnTo>
                <a:lnTo>
                  <a:pt x="0" y="1098003"/>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530496" y="8478361"/>
            <a:ext cx="71996" cy="324002"/>
          </a:xfrm>
          <a:custGeom>
            <a:avLst/>
            <a:gdLst>
              <a:gd name="connsiteX0" fmla="*/ 0 w 71996"/>
              <a:gd name="connsiteY0" fmla="*/ 324001 h 324002"/>
              <a:gd name="connsiteX1" fmla="*/ 71996 w 71996"/>
              <a:gd name="connsiteY1" fmla="*/ 324001 h 324002"/>
              <a:gd name="connsiteX2" fmla="*/ 71996 w 71996"/>
              <a:gd name="connsiteY2" fmla="*/ 0 h 324002"/>
              <a:gd name="connsiteX3" fmla="*/ 35991 w 71996"/>
              <a:gd name="connsiteY3" fmla="*/ 0 h 324002"/>
              <a:gd name="connsiteX4" fmla="*/ 0 w 71996"/>
              <a:gd name="connsiteY4" fmla="*/ 0 h 324002"/>
              <a:gd name="connsiteX5" fmla="*/ 0 w 71996"/>
              <a:gd name="connsiteY5" fmla="*/ 324001 h 3240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24002">
                <a:moveTo>
                  <a:pt x="0" y="324001"/>
                </a:moveTo>
                <a:lnTo>
                  <a:pt x="71996" y="324001"/>
                </a:lnTo>
                <a:lnTo>
                  <a:pt x="71996" y="0"/>
                </a:lnTo>
                <a:lnTo>
                  <a:pt x="35991" y="0"/>
                </a:lnTo>
                <a:lnTo>
                  <a:pt x="0" y="0"/>
                </a:lnTo>
                <a:lnTo>
                  <a:pt x="0" y="324001"/>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647500" y="8463959"/>
            <a:ext cx="71996" cy="338404"/>
          </a:xfrm>
          <a:custGeom>
            <a:avLst/>
            <a:gdLst>
              <a:gd name="connsiteX0" fmla="*/ 0 w 71996"/>
              <a:gd name="connsiteY0" fmla="*/ 338404 h 338404"/>
              <a:gd name="connsiteX1" fmla="*/ 71996 w 71996"/>
              <a:gd name="connsiteY1" fmla="*/ 338404 h 338404"/>
              <a:gd name="connsiteX2" fmla="*/ 71996 w 71996"/>
              <a:gd name="connsiteY2" fmla="*/ 0 h 338404"/>
              <a:gd name="connsiteX3" fmla="*/ 35991 w 71996"/>
              <a:gd name="connsiteY3" fmla="*/ 0 h 338404"/>
              <a:gd name="connsiteX4" fmla="*/ 0 w 71996"/>
              <a:gd name="connsiteY4" fmla="*/ 0 h 338404"/>
              <a:gd name="connsiteX5" fmla="*/ 0 w 71996"/>
              <a:gd name="connsiteY5" fmla="*/ 338404 h 3384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38404">
                <a:moveTo>
                  <a:pt x="0" y="338404"/>
                </a:moveTo>
                <a:lnTo>
                  <a:pt x="71996" y="338404"/>
                </a:lnTo>
                <a:lnTo>
                  <a:pt x="71996" y="0"/>
                </a:lnTo>
                <a:lnTo>
                  <a:pt x="35991" y="0"/>
                </a:lnTo>
                <a:lnTo>
                  <a:pt x="0" y="0"/>
                </a:lnTo>
                <a:lnTo>
                  <a:pt x="0" y="338404"/>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764498" y="8507165"/>
            <a:ext cx="71996" cy="295199"/>
          </a:xfrm>
          <a:custGeom>
            <a:avLst/>
            <a:gdLst>
              <a:gd name="connsiteX0" fmla="*/ 0 w 71996"/>
              <a:gd name="connsiteY0" fmla="*/ 295198 h 295199"/>
              <a:gd name="connsiteX1" fmla="*/ 71996 w 71996"/>
              <a:gd name="connsiteY1" fmla="*/ 295198 h 295199"/>
              <a:gd name="connsiteX2" fmla="*/ 71996 w 71996"/>
              <a:gd name="connsiteY2" fmla="*/ 0 h 295199"/>
              <a:gd name="connsiteX3" fmla="*/ 35991 w 71996"/>
              <a:gd name="connsiteY3" fmla="*/ 0 h 295199"/>
              <a:gd name="connsiteX4" fmla="*/ 0 w 71996"/>
              <a:gd name="connsiteY4" fmla="*/ 0 h 295199"/>
              <a:gd name="connsiteX5" fmla="*/ 0 w 71996"/>
              <a:gd name="connsiteY5" fmla="*/ 295198 h 2951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95199">
                <a:moveTo>
                  <a:pt x="0" y="295198"/>
                </a:moveTo>
                <a:lnTo>
                  <a:pt x="71996" y="295198"/>
                </a:lnTo>
                <a:lnTo>
                  <a:pt x="71996" y="0"/>
                </a:lnTo>
                <a:lnTo>
                  <a:pt x="35991" y="0"/>
                </a:lnTo>
                <a:lnTo>
                  <a:pt x="0" y="0"/>
                </a:lnTo>
                <a:lnTo>
                  <a:pt x="0" y="295198"/>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686502" y="7988763"/>
            <a:ext cx="71996" cy="813599"/>
          </a:xfrm>
          <a:custGeom>
            <a:avLst/>
            <a:gdLst>
              <a:gd name="connsiteX0" fmla="*/ 0 w 71996"/>
              <a:gd name="connsiteY0" fmla="*/ 813599 h 813599"/>
              <a:gd name="connsiteX1" fmla="*/ 71996 w 71996"/>
              <a:gd name="connsiteY1" fmla="*/ 813599 h 813599"/>
              <a:gd name="connsiteX2" fmla="*/ 71996 w 71996"/>
              <a:gd name="connsiteY2" fmla="*/ 0 h 813599"/>
              <a:gd name="connsiteX3" fmla="*/ 35991 w 71996"/>
              <a:gd name="connsiteY3" fmla="*/ 0 h 813599"/>
              <a:gd name="connsiteX4" fmla="*/ 0 w 71996"/>
              <a:gd name="connsiteY4" fmla="*/ 0 h 813599"/>
              <a:gd name="connsiteX5" fmla="*/ 0 w 71996"/>
              <a:gd name="connsiteY5" fmla="*/ 813599 h 813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13599">
                <a:moveTo>
                  <a:pt x="0" y="813599"/>
                </a:moveTo>
                <a:lnTo>
                  <a:pt x="71996" y="813599"/>
                </a:lnTo>
                <a:lnTo>
                  <a:pt x="71996" y="0"/>
                </a:lnTo>
                <a:lnTo>
                  <a:pt x="35991" y="0"/>
                </a:lnTo>
                <a:lnTo>
                  <a:pt x="0" y="0"/>
                </a:lnTo>
                <a:lnTo>
                  <a:pt x="0" y="813599"/>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803499" y="7254360"/>
            <a:ext cx="71996" cy="1548003"/>
          </a:xfrm>
          <a:custGeom>
            <a:avLst/>
            <a:gdLst>
              <a:gd name="connsiteX0" fmla="*/ 0 w 71996"/>
              <a:gd name="connsiteY0" fmla="*/ 1548003 h 1548003"/>
              <a:gd name="connsiteX1" fmla="*/ 71996 w 71996"/>
              <a:gd name="connsiteY1" fmla="*/ 1548003 h 1548003"/>
              <a:gd name="connsiteX2" fmla="*/ 71996 w 71996"/>
              <a:gd name="connsiteY2" fmla="*/ 0 h 1548003"/>
              <a:gd name="connsiteX3" fmla="*/ 35991 w 71996"/>
              <a:gd name="connsiteY3" fmla="*/ 0 h 1548003"/>
              <a:gd name="connsiteX4" fmla="*/ 0 w 71996"/>
              <a:gd name="connsiteY4" fmla="*/ 0 h 1548003"/>
              <a:gd name="connsiteX5" fmla="*/ 0 w 71996"/>
              <a:gd name="connsiteY5" fmla="*/ 1548003 h 1548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548003">
                <a:moveTo>
                  <a:pt x="0" y="1548003"/>
                </a:moveTo>
                <a:lnTo>
                  <a:pt x="71996" y="1548003"/>
                </a:lnTo>
                <a:lnTo>
                  <a:pt x="71996" y="0"/>
                </a:lnTo>
                <a:lnTo>
                  <a:pt x="35991" y="0"/>
                </a:lnTo>
                <a:lnTo>
                  <a:pt x="0" y="0"/>
                </a:lnTo>
                <a:lnTo>
                  <a:pt x="0" y="1548003"/>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20497" y="8125567"/>
            <a:ext cx="71996" cy="676795"/>
          </a:xfrm>
          <a:custGeom>
            <a:avLst/>
            <a:gdLst>
              <a:gd name="connsiteX0" fmla="*/ 0 w 71996"/>
              <a:gd name="connsiteY0" fmla="*/ 676795 h 676795"/>
              <a:gd name="connsiteX1" fmla="*/ 71996 w 71996"/>
              <a:gd name="connsiteY1" fmla="*/ 676795 h 676795"/>
              <a:gd name="connsiteX2" fmla="*/ 71996 w 71996"/>
              <a:gd name="connsiteY2" fmla="*/ 0 h 676795"/>
              <a:gd name="connsiteX3" fmla="*/ 35991 w 71996"/>
              <a:gd name="connsiteY3" fmla="*/ 0 h 676795"/>
              <a:gd name="connsiteX4" fmla="*/ 0 w 71996"/>
              <a:gd name="connsiteY4" fmla="*/ 0 h 676795"/>
              <a:gd name="connsiteX5" fmla="*/ 0 w 71996"/>
              <a:gd name="connsiteY5" fmla="*/ 676795 h 676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76795">
                <a:moveTo>
                  <a:pt x="0" y="676795"/>
                </a:moveTo>
                <a:lnTo>
                  <a:pt x="71996" y="676795"/>
                </a:lnTo>
                <a:lnTo>
                  <a:pt x="71996" y="0"/>
                </a:lnTo>
                <a:lnTo>
                  <a:pt x="35991" y="0"/>
                </a:lnTo>
                <a:lnTo>
                  <a:pt x="0" y="0"/>
                </a:lnTo>
                <a:lnTo>
                  <a:pt x="0" y="676795"/>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4819501" y="8226367"/>
            <a:ext cx="71996" cy="575995"/>
          </a:xfrm>
          <a:custGeom>
            <a:avLst/>
            <a:gdLst>
              <a:gd name="connsiteX0" fmla="*/ 0 w 71996"/>
              <a:gd name="connsiteY0" fmla="*/ 575995 h 575995"/>
              <a:gd name="connsiteX1" fmla="*/ 71995 w 71996"/>
              <a:gd name="connsiteY1" fmla="*/ 575995 h 575995"/>
              <a:gd name="connsiteX2" fmla="*/ 71995 w 71996"/>
              <a:gd name="connsiteY2" fmla="*/ 0 h 575995"/>
              <a:gd name="connsiteX3" fmla="*/ 35991 w 71996"/>
              <a:gd name="connsiteY3" fmla="*/ 0 h 575995"/>
              <a:gd name="connsiteX4" fmla="*/ 0 w 71996"/>
              <a:gd name="connsiteY4" fmla="*/ 0 h 575995"/>
              <a:gd name="connsiteX5" fmla="*/ 0 w 71996"/>
              <a:gd name="connsiteY5" fmla="*/ 575995 h 5759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75995">
                <a:moveTo>
                  <a:pt x="0" y="575995"/>
                </a:moveTo>
                <a:lnTo>
                  <a:pt x="71995" y="575995"/>
                </a:lnTo>
                <a:lnTo>
                  <a:pt x="71995" y="0"/>
                </a:lnTo>
                <a:lnTo>
                  <a:pt x="35991" y="0"/>
                </a:lnTo>
                <a:lnTo>
                  <a:pt x="0" y="0"/>
                </a:lnTo>
                <a:lnTo>
                  <a:pt x="0" y="575995"/>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936499" y="7927562"/>
            <a:ext cx="71996" cy="874801"/>
          </a:xfrm>
          <a:custGeom>
            <a:avLst/>
            <a:gdLst>
              <a:gd name="connsiteX0" fmla="*/ 0 w 71996"/>
              <a:gd name="connsiteY0" fmla="*/ 874800 h 874801"/>
              <a:gd name="connsiteX1" fmla="*/ 71995 w 71996"/>
              <a:gd name="connsiteY1" fmla="*/ 874800 h 874801"/>
              <a:gd name="connsiteX2" fmla="*/ 71995 w 71996"/>
              <a:gd name="connsiteY2" fmla="*/ 0 h 874801"/>
              <a:gd name="connsiteX3" fmla="*/ 35991 w 71996"/>
              <a:gd name="connsiteY3" fmla="*/ 0 h 874801"/>
              <a:gd name="connsiteX4" fmla="*/ 0 w 71996"/>
              <a:gd name="connsiteY4" fmla="*/ 0 h 874801"/>
              <a:gd name="connsiteX5" fmla="*/ 0 w 71996"/>
              <a:gd name="connsiteY5" fmla="*/ 874800 h 8748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74801">
                <a:moveTo>
                  <a:pt x="0" y="874800"/>
                </a:moveTo>
                <a:lnTo>
                  <a:pt x="71995" y="874800"/>
                </a:lnTo>
                <a:lnTo>
                  <a:pt x="71995" y="0"/>
                </a:lnTo>
                <a:lnTo>
                  <a:pt x="35991" y="0"/>
                </a:lnTo>
                <a:lnTo>
                  <a:pt x="0" y="0"/>
                </a:lnTo>
                <a:lnTo>
                  <a:pt x="0" y="874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5053502" y="8366766"/>
            <a:ext cx="71996" cy="435597"/>
          </a:xfrm>
          <a:custGeom>
            <a:avLst/>
            <a:gdLst>
              <a:gd name="connsiteX0" fmla="*/ 0 w 71996"/>
              <a:gd name="connsiteY0" fmla="*/ 435597 h 435597"/>
              <a:gd name="connsiteX1" fmla="*/ 71996 w 71996"/>
              <a:gd name="connsiteY1" fmla="*/ 435597 h 435597"/>
              <a:gd name="connsiteX2" fmla="*/ 71996 w 71996"/>
              <a:gd name="connsiteY2" fmla="*/ 0 h 435597"/>
              <a:gd name="connsiteX3" fmla="*/ 35991 w 71996"/>
              <a:gd name="connsiteY3" fmla="*/ 0 h 435597"/>
              <a:gd name="connsiteX4" fmla="*/ 0 w 71996"/>
              <a:gd name="connsiteY4" fmla="*/ 0 h 435597"/>
              <a:gd name="connsiteX5" fmla="*/ 0 w 71996"/>
              <a:gd name="connsiteY5" fmla="*/ 435597 h 4355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35597">
                <a:moveTo>
                  <a:pt x="0" y="435597"/>
                </a:moveTo>
                <a:lnTo>
                  <a:pt x="71996" y="435597"/>
                </a:lnTo>
                <a:lnTo>
                  <a:pt x="71996" y="0"/>
                </a:lnTo>
                <a:lnTo>
                  <a:pt x="35991" y="0"/>
                </a:lnTo>
                <a:lnTo>
                  <a:pt x="0" y="0"/>
                </a:lnTo>
                <a:lnTo>
                  <a:pt x="0" y="435597"/>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1975501" y="7481169"/>
            <a:ext cx="71996" cy="1321193"/>
          </a:xfrm>
          <a:custGeom>
            <a:avLst/>
            <a:gdLst>
              <a:gd name="connsiteX0" fmla="*/ 0 w 71996"/>
              <a:gd name="connsiteY0" fmla="*/ 1321193 h 1321193"/>
              <a:gd name="connsiteX1" fmla="*/ 71996 w 71996"/>
              <a:gd name="connsiteY1" fmla="*/ 1321193 h 1321193"/>
              <a:gd name="connsiteX2" fmla="*/ 71996 w 71996"/>
              <a:gd name="connsiteY2" fmla="*/ 0 h 1321193"/>
              <a:gd name="connsiteX3" fmla="*/ 35991 w 71996"/>
              <a:gd name="connsiteY3" fmla="*/ 0 h 1321193"/>
              <a:gd name="connsiteX4" fmla="*/ 0 w 71996"/>
              <a:gd name="connsiteY4" fmla="*/ 0 h 1321193"/>
              <a:gd name="connsiteX5" fmla="*/ 0 w 71996"/>
              <a:gd name="connsiteY5" fmla="*/ 1321193 h 132119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21193">
                <a:moveTo>
                  <a:pt x="0" y="1321193"/>
                </a:moveTo>
                <a:lnTo>
                  <a:pt x="71996" y="1321193"/>
                </a:lnTo>
                <a:lnTo>
                  <a:pt x="71996" y="0"/>
                </a:lnTo>
                <a:lnTo>
                  <a:pt x="35991" y="0"/>
                </a:lnTo>
                <a:lnTo>
                  <a:pt x="0" y="0"/>
                </a:lnTo>
                <a:lnTo>
                  <a:pt x="0" y="1321193"/>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2092499" y="7401959"/>
            <a:ext cx="71996" cy="1400403"/>
          </a:xfrm>
          <a:custGeom>
            <a:avLst/>
            <a:gdLst>
              <a:gd name="connsiteX0" fmla="*/ 0 w 71996"/>
              <a:gd name="connsiteY0" fmla="*/ 1400403 h 1400403"/>
              <a:gd name="connsiteX1" fmla="*/ 71996 w 71996"/>
              <a:gd name="connsiteY1" fmla="*/ 1400403 h 1400403"/>
              <a:gd name="connsiteX2" fmla="*/ 71996 w 71996"/>
              <a:gd name="connsiteY2" fmla="*/ 0 h 1400403"/>
              <a:gd name="connsiteX3" fmla="*/ 35991 w 71996"/>
              <a:gd name="connsiteY3" fmla="*/ 0 h 1400403"/>
              <a:gd name="connsiteX4" fmla="*/ 0 w 71996"/>
              <a:gd name="connsiteY4" fmla="*/ 0 h 1400403"/>
              <a:gd name="connsiteX5" fmla="*/ 0 w 71996"/>
              <a:gd name="connsiteY5" fmla="*/ 1400403 h 14004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400403">
                <a:moveTo>
                  <a:pt x="0" y="1400403"/>
                </a:moveTo>
                <a:lnTo>
                  <a:pt x="71996" y="1400403"/>
                </a:lnTo>
                <a:lnTo>
                  <a:pt x="71996" y="0"/>
                </a:lnTo>
                <a:lnTo>
                  <a:pt x="35991" y="0"/>
                </a:lnTo>
                <a:lnTo>
                  <a:pt x="0" y="0"/>
                </a:lnTo>
                <a:lnTo>
                  <a:pt x="0" y="1400403"/>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209502" y="7466768"/>
            <a:ext cx="71996" cy="1335595"/>
          </a:xfrm>
          <a:custGeom>
            <a:avLst/>
            <a:gdLst>
              <a:gd name="connsiteX0" fmla="*/ 0 w 71996"/>
              <a:gd name="connsiteY0" fmla="*/ 1335595 h 1335595"/>
              <a:gd name="connsiteX1" fmla="*/ 71996 w 71996"/>
              <a:gd name="connsiteY1" fmla="*/ 1335595 h 1335595"/>
              <a:gd name="connsiteX2" fmla="*/ 71996 w 71996"/>
              <a:gd name="connsiteY2" fmla="*/ 0 h 1335595"/>
              <a:gd name="connsiteX3" fmla="*/ 35991 w 71996"/>
              <a:gd name="connsiteY3" fmla="*/ 0 h 1335595"/>
              <a:gd name="connsiteX4" fmla="*/ 0 w 71996"/>
              <a:gd name="connsiteY4" fmla="*/ 0 h 1335595"/>
              <a:gd name="connsiteX5" fmla="*/ 0 w 71996"/>
              <a:gd name="connsiteY5" fmla="*/ 1335595 h 13355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35595">
                <a:moveTo>
                  <a:pt x="0" y="1335595"/>
                </a:moveTo>
                <a:lnTo>
                  <a:pt x="71996" y="1335595"/>
                </a:lnTo>
                <a:lnTo>
                  <a:pt x="71996" y="0"/>
                </a:lnTo>
                <a:lnTo>
                  <a:pt x="35991" y="0"/>
                </a:lnTo>
                <a:lnTo>
                  <a:pt x="0" y="0"/>
                </a:lnTo>
                <a:lnTo>
                  <a:pt x="0" y="1335595"/>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4108499" y="8028361"/>
            <a:ext cx="71996" cy="774001"/>
          </a:xfrm>
          <a:custGeom>
            <a:avLst/>
            <a:gdLst>
              <a:gd name="connsiteX0" fmla="*/ 0 w 71996"/>
              <a:gd name="connsiteY0" fmla="*/ 774001 h 774001"/>
              <a:gd name="connsiteX1" fmla="*/ 71996 w 71996"/>
              <a:gd name="connsiteY1" fmla="*/ 774001 h 774001"/>
              <a:gd name="connsiteX2" fmla="*/ 71996 w 71996"/>
              <a:gd name="connsiteY2" fmla="*/ 0 h 774001"/>
              <a:gd name="connsiteX3" fmla="*/ 35991 w 71996"/>
              <a:gd name="connsiteY3" fmla="*/ 0 h 774001"/>
              <a:gd name="connsiteX4" fmla="*/ 0 w 71996"/>
              <a:gd name="connsiteY4" fmla="*/ 0 h 774001"/>
              <a:gd name="connsiteX5" fmla="*/ 0 w 71996"/>
              <a:gd name="connsiteY5" fmla="*/ 774001 h 774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74001">
                <a:moveTo>
                  <a:pt x="0" y="774001"/>
                </a:moveTo>
                <a:lnTo>
                  <a:pt x="71996" y="774001"/>
                </a:lnTo>
                <a:lnTo>
                  <a:pt x="71996" y="0"/>
                </a:lnTo>
                <a:lnTo>
                  <a:pt x="35991" y="0"/>
                </a:lnTo>
                <a:lnTo>
                  <a:pt x="0" y="0"/>
                </a:lnTo>
                <a:lnTo>
                  <a:pt x="0" y="774001"/>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4225497" y="8265966"/>
            <a:ext cx="71996" cy="536397"/>
          </a:xfrm>
          <a:custGeom>
            <a:avLst/>
            <a:gdLst>
              <a:gd name="connsiteX0" fmla="*/ 0 w 71996"/>
              <a:gd name="connsiteY0" fmla="*/ 536396 h 536397"/>
              <a:gd name="connsiteX1" fmla="*/ 71996 w 71996"/>
              <a:gd name="connsiteY1" fmla="*/ 536396 h 536397"/>
              <a:gd name="connsiteX2" fmla="*/ 71996 w 71996"/>
              <a:gd name="connsiteY2" fmla="*/ 0 h 536397"/>
              <a:gd name="connsiteX3" fmla="*/ 35991 w 71996"/>
              <a:gd name="connsiteY3" fmla="*/ 0 h 536397"/>
              <a:gd name="connsiteX4" fmla="*/ 0 w 71996"/>
              <a:gd name="connsiteY4" fmla="*/ 0 h 536397"/>
              <a:gd name="connsiteX5" fmla="*/ 0 w 71996"/>
              <a:gd name="connsiteY5" fmla="*/ 536396 h 5363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36397">
                <a:moveTo>
                  <a:pt x="0" y="536396"/>
                </a:moveTo>
                <a:lnTo>
                  <a:pt x="71996" y="536396"/>
                </a:lnTo>
                <a:lnTo>
                  <a:pt x="71996" y="0"/>
                </a:lnTo>
                <a:lnTo>
                  <a:pt x="35991" y="0"/>
                </a:lnTo>
                <a:lnTo>
                  <a:pt x="0" y="0"/>
                </a:lnTo>
                <a:lnTo>
                  <a:pt x="0" y="5363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4342500" y="7985169"/>
            <a:ext cx="71996" cy="817194"/>
          </a:xfrm>
          <a:custGeom>
            <a:avLst/>
            <a:gdLst>
              <a:gd name="connsiteX0" fmla="*/ 0 w 71996"/>
              <a:gd name="connsiteY0" fmla="*/ 817194 h 817194"/>
              <a:gd name="connsiteX1" fmla="*/ 71996 w 71996"/>
              <a:gd name="connsiteY1" fmla="*/ 817194 h 817194"/>
              <a:gd name="connsiteX2" fmla="*/ 71996 w 71996"/>
              <a:gd name="connsiteY2" fmla="*/ 0 h 817194"/>
              <a:gd name="connsiteX3" fmla="*/ 35991 w 71996"/>
              <a:gd name="connsiteY3" fmla="*/ 0 h 817194"/>
              <a:gd name="connsiteX4" fmla="*/ 0 w 71996"/>
              <a:gd name="connsiteY4" fmla="*/ 0 h 817194"/>
              <a:gd name="connsiteX5" fmla="*/ 0 w 71996"/>
              <a:gd name="connsiteY5" fmla="*/ 817194 h 8171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17194">
                <a:moveTo>
                  <a:pt x="0" y="817194"/>
                </a:moveTo>
                <a:lnTo>
                  <a:pt x="71996" y="817194"/>
                </a:lnTo>
                <a:lnTo>
                  <a:pt x="71996" y="0"/>
                </a:lnTo>
                <a:lnTo>
                  <a:pt x="35991" y="0"/>
                </a:lnTo>
                <a:lnTo>
                  <a:pt x="0" y="0"/>
                </a:lnTo>
                <a:lnTo>
                  <a:pt x="0" y="81719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1264499" y="5994368"/>
            <a:ext cx="71996" cy="2807995"/>
          </a:xfrm>
          <a:custGeom>
            <a:avLst/>
            <a:gdLst>
              <a:gd name="connsiteX0" fmla="*/ 0 w 71996"/>
              <a:gd name="connsiteY0" fmla="*/ 2807995 h 2807995"/>
              <a:gd name="connsiteX1" fmla="*/ 71996 w 71996"/>
              <a:gd name="connsiteY1" fmla="*/ 2807995 h 2807995"/>
              <a:gd name="connsiteX2" fmla="*/ 71996 w 71996"/>
              <a:gd name="connsiteY2" fmla="*/ 0 h 2807995"/>
              <a:gd name="connsiteX3" fmla="*/ 35991 w 71996"/>
              <a:gd name="connsiteY3" fmla="*/ 0 h 2807995"/>
              <a:gd name="connsiteX4" fmla="*/ 0 w 71996"/>
              <a:gd name="connsiteY4" fmla="*/ 0 h 2807995"/>
              <a:gd name="connsiteX5" fmla="*/ 0 w 71996"/>
              <a:gd name="connsiteY5" fmla="*/ 2807995 h 28079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807995">
                <a:moveTo>
                  <a:pt x="0" y="2807995"/>
                </a:moveTo>
                <a:lnTo>
                  <a:pt x="71996" y="2807995"/>
                </a:lnTo>
                <a:lnTo>
                  <a:pt x="71996" y="0"/>
                </a:lnTo>
                <a:lnTo>
                  <a:pt x="35991" y="0"/>
                </a:lnTo>
                <a:lnTo>
                  <a:pt x="0" y="0"/>
                </a:lnTo>
                <a:lnTo>
                  <a:pt x="0" y="2807995"/>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1381497" y="6141967"/>
            <a:ext cx="71996" cy="2660395"/>
          </a:xfrm>
          <a:custGeom>
            <a:avLst/>
            <a:gdLst>
              <a:gd name="connsiteX0" fmla="*/ 0 w 71996"/>
              <a:gd name="connsiteY0" fmla="*/ 2660395 h 2660395"/>
              <a:gd name="connsiteX1" fmla="*/ 71996 w 71996"/>
              <a:gd name="connsiteY1" fmla="*/ 2660395 h 2660395"/>
              <a:gd name="connsiteX2" fmla="*/ 71996 w 71996"/>
              <a:gd name="connsiteY2" fmla="*/ 0 h 2660395"/>
              <a:gd name="connsiteX3" fmla="*/ 35991 w 71996"/>
              <a:gd name="connsiteY3" fmla="*/ 0 h 2660395"/>
              <a:gd name="connsiteX4" fmla="*/ 0 w 71996"/>
              <a:gd name="connsiteY4" fmla="*/ 0 h 2660395"/>
              <a:gd name="connsiteX5" fmla="*/ 0 w 71996"/>
              <a:gd name="connsiteY5" fmla="*/ 2660395 h 26603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660395">
                <a:moveTo>
                  <a:pt x="0" y="2660395"/>
                </a:moveTo>
                <a:lnTo>
                  <a:pt x="71996" y="2660395"/>
                </a:lnTo>
                <a:lnTo>
                  <a:pt x="71996" y="0"/>
                </a:lnTo>
                <a:lnTo>
                  <a:pt x="35991" y="0"/>
                </a:lnTo>
                <a:lnTo>
                  <a:pt x="0" y="0"/>
                </a:lnTo>
                <a:lnTo>
                  <a:pt x="0" y="2660395"/>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1498500" y="6159963"/>
            <a:ext cx="71996" cy="2642399"/>
          </a:xfrm>
          <a:custGeom>
            <a:avLst/>
            <a:gdLst>
              <a:gd name="connsiteX0" fmla="*/ 0 w 71996"/>
              <a:gd name="connsiteY0" fmla="*/ 2642399 h 2642399"/>
              <a:gd name="connsiteX1" fmla="*/ 71996 w 71996"/>
              <a:gd name="connsiteY1" fmla="*/ 2642399 h 2642399"/>
              <a:gd name="connsiteX2" fmla="*/ 71996 w 71996"/>
              <a:gd name="connsiteY2" fmla="*/ 0 h 2642399"/>
              <a:gd name="connsiteX3" fmla="*/ 35991 w 71996"/>
              <a:gd name="connsiteY3" fmla="*/ 0 h 2642399"/>
              <a:gd name="connsiteX4" fmla="*/ 0 w 71996"/>
              <a:gd name="connsiteY4" fmla="*/ 0 h 2642399"/>
              <a:gd name="connsiteX5" fmla="*/ 0 w 71996"/>
              <a:gd name="connsiteY5" fmla="*/ 2642399 h 26423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642399">
                <a:moveTo>
                  <a:pt x="0" y="2642399"/>
                </a:moveTo>
                <a:lnTo>
                  <a:pt x="71996" y="2642399"/>
                </a:lnTo>
                <a:lnTo>
                  <a:pt x="71996" y="0"/>
                </a:lnTo>
                <a:lnTo>
                  <a:pt x="35991" y="0"/>
                </a:lnTo>
                <a:lnTo>
                  <a:pt x="0" y="0"/>
                </a:lnTo>
                <a:lnTo>
                  <a:pt x="0" y="2642399"/>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6241497" y="873036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6241497" y="801036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6241497" y="83703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6241497" y="729036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6241497" y="657036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6241497" y="6210349"/>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6241497" y="58503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6241497" y="7650385"/>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6241497" y="6930384"/>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4718251" y="2805355"/>
            <a:ext cx="899998" cy="899997"/>
          </a:xfrm>
          <a:custGeom>
            <a:avLst/>
            <a:gdLst>
              <a:gd name="connsiteX0" fmla="*/ 449999 w 899998"/>
              <a:gd name="connsiteY0" fmla="*/ 899998 h 899997"/>
              <a:gd name="connsiteX1" fmla="*/ 899998 w 899998"/>
              <a:gd name="connsiteY1" fmla="*/ 449998 h 899997"/>
              <a:gd name="connsiteX2" fmla="*/ 449999 w 899998"/>
              <a:gd name="connsiteY2" fmla="*/ 0 h 899997"/>
              <a:gd name="connsiteX3" fmla="*/ 0 w 899998"/>
              <a:gd name="connsiteY3" fmla="*/ 449998 h 899997"/>
              <a:gd name="connsiteX4" fmla="*/ 449999 w 899998"/>
              <a:gd name="connsiteY4" fmla="*/ 89999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9998"/>
                </a:moveTo>
                <a:cubicBezTo>
                  <a:pt x="698525" y="899998"/>
                  <a:pt x="899998" y="698525"/>
                  <a:pt x="899998" y="449998"/>
                </a:cubicBezTo>
                <a:cubicBezTo>
                  <a:pt x="899998" y="201472"/>
                  <a:pt x="698525" y="0"/>
                  <a:pt x="449999" y="0"/>
                </a:cubicBezTo>
                <a:cubicBezTo>
                  <a:pt x="201472" y="0"/>
                  <a:pt x="0" y="201472"/>
                  <a:pt x="0" y="449998"/>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3330001" y="2805355"/>
            <a:ext cx="899998" cy="899997"/>
          </a:xfrm>
          <a:custGeom>
            <a:avLst/>
            <a:gdLst>
              <a:gd name="connsiteX0" fmla="*/ 449998 w 899998"/>
              <a:gd name="connsiteY0" fmla="*/ 899998 h 899997"/>
              <a:gd name="connsiteX1" fmla="*/ 899998 w 899998"/>
              <a:gd name="connsiteY1" fmla="*/ 449998 h 899997"/>
              <a:gd name="connsiteX2" fmla="*/ 449998 w 899998"/>
              <a:gd name="connsiteY2" fmla="*/ 0 h 899997"/>
              <a:gd name="connsiteX3" fmla="*/ 0 w 899998"/>
              <a:gd name="connsiteY3" fmla="*/ 449998 h 899997"/>
              <a:gd name="connsiteX4" fmla="*/ 449998 w 899998"/>
              <a:gd name="connsiteY4" fmla="*/ 89999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8" y="899998"/>
                </a:moveTo>
                <a:cubicBezTo>
                  <a:pt x="698525" y="899998"/>
                  <a:pt x="899998" y="698525"/>
                  <a:pt x="899998" y="449998"/>
                </a:cubicBezTo>
                <a:cubicBezTo>
                  <a:pt x="899998" y="201472"/>
                  <a:pt x="698525" y="0"/>
                  <a:pt x="449998" y="0"/>
                </a:cubicBezTo>
                <a:cubicBezTo>
                  <a:pt x="201472" y="0"/>
                  <a:pt x="0" y="201472"/>
                  <a:pt x="0" y="449998"/>
                </a:cubicBezTo>
                <a:cubicBezTo>
                  <a:pt x="0" y="698525"/>
                  <a:pt x="201472" y="899998"/>
                  <a:pt x="449998"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1941751" y="2805355"/>
            <a:ext cx="899998" cy="899997"/>
          </a:xfrm>
          <a:custGeom>
            <a:avLst/>
            <a:gdLst>
              <a:gd name="connsiteX0" fmla="*/ 449999 w 899998"/>
              <a:gd name="connsiteY0" fmla="*/ 899998 h 899997"/>
              <a:gd name="connsiteX1" fmla="*/ 899998 w 899998"/>
              <a:gd name="connsiteY1" fmla="*/ 449998 h 899997"/>
              <a:gd name="connsiteX2" fmla="*/ 449999 w 899998"/>
              <a:gd name="connsiteY2" fmla="*/ 0 h 899997"/>
              <a:gd name="connsiteX3" fmla="*/ 0 w 899998"/>
              <a:gd name="connsiteY3" fmla="*/ 449998 h 899997"/>
              <a:gd name="connsiteX4" fmla="*/ 449999 w 899998"/>
              <a:gd name="connsiteY4" fmla="*/ 89999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9998"/>
                </a:moveTo>
                <a:cubicBezTo>
                  <a:pt x="698525" y="899998"/>
                  <a:pt x="899998" y="698525"/>
                  <a:pt x="899998" y="449998"/>
                </a:cubicBezTo>
                <a:cubicBezTo>
                  <a:pt x="899998" y="201472"/>
                  <a:pt x="698525" y="0"/>
                  <a:pt x="449999" y="0"/>
                </a:cubicBezTo>
                <a:cubicBezTo>
                  <a:pt x="201472" y="0"/>
                  <a:pt x="0" y="201472"/>
                  <a:pt x="0" y="449998"/>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5604751" y="1427299"/>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4718251" y="2805355"/>
            <a:ext cx="899998" cy="899997"/>
          </a:xfrm>
          <a:custGeom>
            <a:avLst/>
            <a:gdLst>
              <a:gd name="connsiteX0" fmla="*/ 449999 w 899998"/>
              <a:gd name="connsiteY0" fmla="*/ 893648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8"/>
                </a:moveTo>
                <a:cubicBezTo>
                  <a:pt x="695020" y="893648"/>
                  <a:pt x="893648" y="695019"/>
                  <a:pt x="893648" y="449998"/>
                </a:cubicBezTo>
                <a:cubicBezTo>
                  <a:pt x="893648" y="204977"/>
                  <a:pt x="695020" y="6350"/>
                  <a:pt x="449999" y="6350"/>
                </a:cubicBezTo>
                <a:cubicBezTo>
                  <a:pt x="204978" y="6350"/>
                  <a:pt x="6350" y="204977"/>
                  <a:pt x="6350" y="449998"/>
                </a:cubicBezTo>
                <a:cubicBezTo>
                  <a:pt x="6350" y="695019"/>
                  <a:pt x="204978"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3330001" y="2805355"/>
            <a:ext cx="899998" cy="899997"/>
          </a:xfrm>
          <a:custGeom>
            <a:avLst/>
            <a:gdLst>
              <a:gd name="connsiteX0" fmla="*/ 449998 w 899998"/>
              <a:gd name="connsiteY0" fmla="*/ 893648 h 899997"/>
              <a:gd name="connsiteX1" fmla="*/ 893648 w 899998"/>
              <a:gd name="connsiteY1" fmla="*/ 449998 h 899997"/>
              <a:gd name="connsiteX2" fmla="*/ 449998 w 899998"/>
              <a:gd name="connsiteY2" fmla="*/ 6350 h 899997"/>
              <a:gd name="connsiteX3" fmla="*/ 6350 w 899998"/>
              <a:gd name="connsiteY3" fmla="*/ 449998 h 899997"/>
              <a:gd name="connsiteX4" fmla="*/ 449998 w 899998"/>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8" y="893648"/>
                </a:moveTo>
                <a:cubicBezTo>
                  <a:pt x="695019" y="893648"/>
                  <a:pt x="893648" y="695019"/>
                  <a:pt x="893648" y="449998"/>
                </a:cubicBezTo>
                <a:cubicBezTo>
                  <a:pt x="893648" y="204977"/>
                  <a:pt x="695019" y="6350"/>
                  <a:pt x="449998" y="6350"/>
                </a:cubicBezTo>
                <a:cubicBezTo>
                  <a:pt x="204977" y="6350"/>
                  <a:pt x="6350" y="204977"/>
                  <a:pt x="6350" y="449998"/>
                </a:cubicBezTo>
                <a:cubicBezTo>
                  <a:pt x="6350" y="695019"/>
                  <a:pt x="204977" y="893648"/>
                  <a:pt x="449998"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1941751" y="2805355"/>
            <a:ext cx="899998" cy="899997"/>
          </a:xfrm>
          <a:custGeom>
            <a:avLst/>
            <a:gdLst>
              <a:gd name="connsiteX0" fmla="*/ 449999 w 899998"/>
              <a:gd name="connsiteY0" fmla="*/ 893648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8"/>
                </a:moveTo>
                <a:cubicBezTo>
                  <a:pt x="695020" y="893648"/>
                  <a:pt x="893648" y="695019"/>
                  <a:pt x="893648" y="449998"/>
                </a:cubicBezTo>
                <a:cubicBezTo>
                  <a:pt x="893648" y="204977"/>
                  <a:pt x="695020" y="6350"/>
                  <a:pt x="449999" y="6350"/>
                </a:cubicBezTo>
                <a:cubicBezTo>
                  <a:pt x="204977" y="6350"/>
                  <a:pt x="6350" y="204977"/>
                  <a:pt x="6350" y="449998"/>
                </a:cubicBezTo>
                <a:cubicBezTo>
                  <a:pt x="6350" y="695019"/>
                  <a:pt x="204977"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5604751" y="1427299"/>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4776747" y="2863852"/>
            <a:ext cx="783006" cy="783005"/>
          </a:xfrm>
          <a:custGeom>
            <a:avLst/>
            <a:gdLst>
              <a:gd name="connsiteX0" fmla="*/ 391503 w 783006"/>
              <a:gd name="connsiteY0" fmla="*/ 783005 h 783005"/>
              <a:gd name="connsiteX1" fmla="*/ 783006 w 783006"/>
              <a:gd name="connsiteY1" fmla="*/ 391503 h 783005"/>
              <a:gd name="connsiteX2" fmla="*/ 391503 w 783006"/>
              <a:gd name="connsiteY2" fmla="*/ 0 h 783005"/>
              <a:gd name="connsiteX3" fmla="*/ 0 w 783006"/>
              <a:gd name="connsiteY3" fmla="*/ 391503 h 783005"/>
              <a:gd name="connsiteX4" fmla="*/ 391503 w 783006"/>
              <a:gd name="connsiteY4" fmla="*/ 783005 h 7830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3006" h="783005">
                <a:moveTo>
                  <a:pt x="391503" y="783005"/>
                </a:moveTo>
                <a:cubicBezTo>
                  <a:pt x="607720" y="783005"/>
                  <a:pt x="783006" y="607720"/>
                  <a:pt x="783006" y="391503"/>
                </a:cubicBezTo>
                <a:cubicBezTo>
                  <a:pt x="783006" y="175285"/>
                  <a:pt x="607720" y="0"/>
                  <a:pt x="391503" y="0"/>
                </a:cubicBezTo>
                <a:cubicBezTo>
                  <a:pt x="175285" y="0"/>
                  <a:pt x="0" y="175285"/>
                  <a:pt x="0" y="391503"/>
                </a:cubicBezTo>
                <a:cubicBezTo>
                  <a:pt x="0" y="607720"/>
                  <a:pt x="175285" y="783005"/>
                  <a:pt x="391503" y="78300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3407852" y="2883207"/>
            <a:ext cx="744296" cy="744296"/>
          </a:xfrm>
          <a:custGeom>
            <a:avLst/>
            <a:gdLst>
              <a:gd name="connsiteX0" fmla="*/ 372147 w 744296"/>
              <a:gd name="connsiteY0" fmla="*/ 744296 h 744296"/>
              <a:gd name="connsiteX1" fmla="*/ 744296 w 744296"/>
              <a:gd name="connsiteY1" fmla="*/ 372148 h 744296"/>
              <a:gd name="connsiteX2" fmla="*/ 372147 w 744296"/>
              <a:gd name="connsiteY2" fmla="*/ 0 h 744296"/>
              <a:gd name="connsiteX3" fmla="*/ 0 w 744296"/>
              <a:gd name="connsiteY3" fmla="*/ 372148 h 744296"/>
              <a:gd name="connsiteX4" fmla="*/ 372147 w 744296"/>
              <a:gd name="connsiteY4" fmla="*/ 744296 h 7442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44296" h="744296">
                <a:moveTo>
                  <a:pt x="372147" y="744296"/>
                </a:moveTo>
                <a:cubicBezTo>
                  <a:pt x="577684" y="744296"/>
                  <a:pt x="744296" y="577684"/>
                  <a:pt x="744296" y="372148"/>
                </a:cubicBezTo>
                <a:cubicBezTo>
                  <a:pt x="744296" y="166611"/>
                  <a:pt x="577684" y="0"/>
                  <a:pt x="372147" y="0"/>
                </a:cubicBezTo>
                <a:cubicBezTo>
                  <a:pt x="166611" y="0"/>
                  <a:pt x="0" y="166611"/>
                  <a:pt x="0" y="372148"/>
                </a:cubicBezTo>
                <a:cubicBezTo>
                  <a:pt x="0" y="577684"/>
                  <a:pt x="166611" y="744296"/>
                  <a:pt x="372147" y="74429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2029495" y="2893109"/>
            <a:ext cx="724509" cy="724496"/>
          </a:xfrm>
          <a:custGeom>
            <a:avLst/>
            <a:gdLst>
              <a:gd name="connsiteX0" fmla="*/ 362254 w 724509"/>
              <a:gd name="connsiteY0" fmla="*/ 724496 h 724496"/>
              <a:gd name="connsiteX1" fmla="*/ 724509 w 724509"/>
              <a:gd name="connsiteY1" fmla="*/ 362242 h 724496"/>
              <a:gd name="connsiteX2" fmla="*/ 362254 w 724509"/>
              <a:gd name="connsiteY2" fmla="*/ 0 h 724496"/>
              <a:gd name="connsiteX3" fmla="*/ 0 w 724509"/>
              <a:gd name="connsiteY3" fmla="*/ 362242 h 724496"/>
              <a:gd name="connsiteX4" fmla="*/ 362254 w 724509"/>
              <a:gd name="connsiteY4" fmla="*/ 724496 h 7244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4509" h="724496">
                <a:moveTo>
                  <a:pt x="362254" y="724496"/>
                </a:moveTo>
                <a:cubicBezTo>
                  <a:pt x="562318" y="724496"/>
                  <a:pt x="724509" y="562305"/>
                  <a:pt x="724509" y="362242"/>
                </a:cubicBezTo>
                <a:cubicBezTo>
                  <a:pt x="724509" y="162179"/>
                  <a:pt x="562318" y="0"/>
                  <a:pt x="362254" y="0"/>
                </a:cubicBezTo>
                <a:cubicBezTo>
                  <a:pt x="162191" y="0"/>
                  <a:pt x="0" y="162179"/>
                  <a:pt x="0" y="362242"/>
                </a:cubicBezTo>
                <a:cubicBezTo>
                  <a:pt x="0" y="562305"/>
                  <a:pt x="162191" y="724496"/>
                  <a:pt x="362254" y="72449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5710504" y="1533057"/>
            <a:ext cx="688492" cy="688492"/>
          </a:xfrm>
          <a:custGeom>
            <a:avLst/>
            <a:gdLst>
              <a:gd name="connsiteX0" fmla="*/ 344246 w 688492"/>
              <a:gd name="connsiteY0" fmla="*/ 688492 h 688492"/>
              <a:gd name="connsiteX1" fmla="*/ 688492 w 688492"/>
              <a:gd name="connsiteY1" fmla="*/ 344246 h 688492"/>
              <a:gd name="connsiteX2" fmla="*/ 344246 w 688492"/>
              <a:gd name="connsiteY2" fmla="*/ 0 h 688492"/>
              <a:gd name="connsiteX3" fmla="*/ 0 w 688492"/>
              <a:gd name="connsiteY3" fmla="*/ 344246 h 688492"/>
              <a:gd name="connsiteX4" fmla="*/ 344246 w 688492"/>
              <a:gd name="connsiteY4" fmla="*/ 688492 h 6884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8492" h="688492">
                <a:moveTo>
                  <a:pt x="344246" y="688492"/>
                </a:moveTo>
                <a:cubicBezTo>
                  <a:pt x="534365" y="688492"/>
                  <a:pt x="688492" y="534365"/>
                  <a:pt x="688492" y="344246"/>
                </a:cubicBezTo>
                <a:cubicBezTo>
                  <a:pt x="688492" y="154114"/>
                  <a:pt x="534365" y="0"/>
                  <a:pt x="344246" y="0"/>
                </a:cubicBezTo>
                <a:cubicBezTo>
                  <a:pt x="154127" y="0"/>
                  <a:pt x="0" y="154114"/>
                  <a:pt x="0" y="344246"/>
                </a:cubicBezTo>
                <a:cubicBezTo>
                  <a:pt x="0" y="534365"/>
                  <a:pt x="154127" y="688492"/>
                  <a:pt x="344246" y="68849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859500" y="5496742"/>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2978999" y="5496742"/>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4738502" y="5496742"/>
            <a:ext cx="71996" cy="71996"/>
          </a:xfrm>
          <a:custGeom>
            <a:avLst/>
            <a:gdLst>
              <a:gd name="connsiteX0" fmla="*/ 0 w 71996"/>
              <a:gd name="connsiteY0" fmla="*/ 71996 h 71996"/>
              <a:gd name="connsiteX1" fmla="*/ 71995 w 71996"/>
              <a:gd name="connsiteY1" fmla="*/ 71996 h 71996"/>
              <a:gd name="connsiteX2" fmla="*/ 71995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5" y="71996"/>
                </a:lnTo>
                <a:lnTo>
                  <a:pt x="71995" y="0"/>
                </a:lnTo>
                <a:lnTo>
                  <a:pt x="35991" y="0"/>
                </a:lnTo>
                <a:lnTo>
                  <a:pt x="0" y="0"/>
                </a:lnTo>
                <a:lnTo>
                  <a:pt x="0" y="71996"/>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9"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0" name="Freeform 3"/>
          <p:cNvSpPr/>
          <p:nvPr/>
        </p:nvSpPr>
        <p:spPr>
          <a:xfrm>
            <a:off x="4088250" y="141545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2571751" y="1415455"/>
            <a:ext cx="899997" cy="899998"/>
          </a:xfrm>
          <a:custGeom>
            <a:avLst/>
            <a:gdLst>
              <a:gd name="connsiteX0" fmla="*/ 449999 w 899997"/>
              <a:gd name="connsiteY0" fmla="*/ 899998 h 899998"/>
              <a:gd name="connsiteX1" fmla="*/ 899997 w 899997"/>
              <a:gd name="connsiteY1" fmla="*/ 449999 h 899998"/>
              <a:gd name="connsiteX2" fmla="*/ 449999 w 899997"/>
              <a:gd name="connsiteY2" fmla="*/ 0 h 899998"/>
              <a:gd name="connsiteX3" fmla="*/ 0 w 899997"/>
              <a:gd name="connsiteY3" fmla="*/ 449999 h 899998"/>
              <a:gd name="connsiteX4" fmla="*/ 449999 w 899997"/>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9" y="899998"/>
                </a:moveTo>
                <a:cubicBezTo>
                  <a:pt x="698525" y="899998"/>
                  <a:pt x="899997" y="698525"/>
                  <a:pt x="899997" y="449999"/>
                </a:cubicBezTo>
                <a:cubicBezTo>
                  <a:pt x="899997" y="201472"/>
                  <a:pt x="698525" y="0"/>
                  <a:pt x="449999" y="0"/>
                </a:cubicBezTo>
                <a:cubicBezTo>
                  <a:pt x="201472" y="0"/>
                  <a:pt x="0" y="201472"/>
                  <a:pt x="0" y="449999"/>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Freeform 3"/>
          <p:cNvSpPr/>
          <p:nvPr/>
        </p:nvSpPr>
        <p:spPr>
          <a:xfrm>
            <a:off x="1039501" y="141545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4088250" y="141545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Freeform 3"/>
          <p:cNvSpPr/>
          <p:nvPr/>
        </p:nvSpPr>
        <p:spPr>
          <a:xfrm>
            <a:off x="2571751" y="1415455"/>
            <a:ext cx="899997" cy="899998"/>
          </a:xfrm>
          <a:custGeom>
            <a:avLst/>
            <a:gdLst>
              <a:gd name="connsiteX0" fmla="*/ 449999 w 899997"/>
              <a:gd name="connsiteY0" fmla="*/ 893648 h 899998"/>
              <a:gd name="connsiteX1" fmla="*/ 893647 w 899997"/>
              <a:gd name="connsiteY1" fmla="*/ 449999 h 899998"/>
              <a:gd name="connsiteX2" fmla="*/ 449999 w 899997"/>
              <a:gd name="connsiteY2" fmla="*/ 6350 h 899998"/>
              <a:gd name="connsiteX3" fmla="*/ 6350 w 899997"/>
              <a:gd name="connsiteY3" fmla="*/ 449999 h 899998"/>
              <a:gd name="connsiteX4" fmla="*/ 449999 w 899997"/>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9" y="893648"/>
                </a:moveTo>
                <a:cubicBezTo>
                  <a:pt x="695020" y="893648"/>
                  <a:pt x="893647" y="695020"/>
                  <a:pt x="893647" y="449999"/>
                </a:cubicBezTo>
                <a:cubicBezTo>
                  <a:pt x="893647"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Freeform 3"/>
          <p:cNvSpPr/>
          <p:nvPr/>
        </p:nvSpPr>
        <p:spPr>
          <a:xfrm>
            <a:off x="1039501" y="141545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Freeform 3"/>
          <p:cNvSpPr/>
          <p:nvPr/>
        </p:nvSpPr>
        <p:spPr>
          <a:xfrm>
            <a:off x="4210284" y="1537497"/>
            <a:ext cx="655929" cy="655917"/>
          </a:xfrm>
          <a:custGeom>
            <a:avLst/>
            <a:gdLst>
              <a:gd name="connsiteX0" fmla="*/ 327964 w 655929"/>
              <a:gd name="connsiteY0" fmla="*/ 655916 h 655917"/>
              <a:gd name="connsiteX1" fmla="*/ 655929 w 655929"/>
              <a:gd name="connsiteY1" fmla="*/ 327952 h 655917"/>
              <a:gd name="connsiteX2" fmla="*/ 327964 w 655929"/>
              <a:gd name="connsiteY2" fmla="*/ 0 h 655917"/>
              <a:gd name="connsiteX3" fmla="*/ 0 w 655929"/>
              <a:gd name="connsiteY3" fmla="*/ 327952 h 655917"/>
              <a:gd name="connsiteX4" fmla="*/ 327964 w 655929"/>
              <a:gd name="connsiteY4" fmla="*/ 655916 h 6559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929" h="655917">
                <a:moveTo>
                  <a:pt x="327964" y="655916"/>
                </a:moveTo>
                <a:cubicBezTo>
                  <a:pt x="509092" y="655916"/>
                  <a:pt x="655929" y="509079"/>
                  <a:pt x="655929" y="327952"/>
                </a:cubicBezTo>
                <a:cubicBezTo>
                  <a:pt x="655929" y="146837"/>
                  <a:pt x="509092" y="0"/>
                  <a:pt x="327964" y="0"/>
                </a:cubicBezTo>
                <a:cubicBezTo>
                  <a:pt x="146837" y="0"/>
                  <a:pt x="0" y="146837"/>
                  <a:pt x="0" y="327952"/>
                </a:cubicBezTo>
                <a:cubicBezTo>
                  <a:pt x="0" y="509079"/>
                  <a:pt x="146837" y="655916"/>
                  <a:pt x="327964" y="65591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Freeform 3"/>
          <p:cNvSpPr/>
          <p:nvPr/>
        </p:nvSpPr>
        <p:spPr>
          <a:xfrm>
            <a:off x="2743201" y="1586905"/>
            <a:ext cx="557098" cy="557098"/>
          </a:xfrm>
          <a:custGeom>
            <a:avLst/>
            <a:gdLst>
              <a:gd name="connsiteX0" fmla="*/ 278549 w 557098"/>
              <a:gd name="connsiteY0" fmla="*/ 557098 h 557098"/>
              <a:gd name="connsiteX1" fmla="*/ 557097 w 557098"/>
              <a:gd name="connsiteY1" fmla="*/ 278549 h 557098"/>
              <a:gd name="connsiteX2" fmla="*/ 278549 w 557098"/>
              <a:gd name="connsiteY2" fmla="*/ 0 h 557098"/>
              <a:gd name="connsiteX3" fmla="*/ 0 w 557098"/>
              <a:gd name="connsiteY3" fmla="*/ 278549 h 557098"/>
              <a:gd name="connsiteX4" fmla="*/ 278549 w 557098"/>
              <a:gd name="connsiteY4" fmla="*/ 557098 h 5570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7098" h="557098">
                <a:moveTo>
                  <a:pt x="278549" y="557098"/>
                </a:moveTo>
                <a:cubicBezTo>
                  <a:pt x="432384" y="557098"/>
                  <a:pt x="557097" y="432396"/>
                  <a:pt x="557097" y="278549"/>
                </a:cubicBezTo>
                <a:cubicBezTo>
                  <a:pt x="557097" y="124713"/>
                  <a:pt x="432384" y="0"/>
                  <a:pt x="278549" y="0"/>
                </a:cubicBezTo>
                <a:cubicBezTo>
                  <a:pt x="124713" y="0"/>
                  <a:pt x="0" y="124713"/>
                  <a:pt x="0" y="278549"/>
                </a:cubicBezTo>
                <a:cubicBezTo>
                  <a:pt x="0" y="432396"/>
                  <a:pt x="124713" y="557098"/>
                  <a:pt x="278549" y="5570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Freeform 3"/>
          <p:cNvSpPr/>
          <p:nvPr/>
        </p:nvSpPr>
        <p:spPr>
          <a:xfrm>
            <a:off x="1384649" y="1760606"/>
            <a:ext cx="209702" cy="209702"/>
          </a:xfrm>
          <a:custGeom>
            <a:avLst/>
            <a:gdLst>
              <a:gd name="connsiteX0" fmla="*/ 104851 w 209702"/>
              <a:gd name="connsiteY0" fmla="*/ 209702 h 209702"/>
              <a:gd name="connsiteX1" fmla="*/ 209702 w 209702"/>
              <a:gd name="connsiteY1" fmla="*/ 104851 h 209702"/>
              <a:gd name="connsiteX2" fmla="*/ 104851 w 209702"/>
              <a:gd name="connsiteY2" fmla="*/ 0 h 209702"/>
              <a:gd name="connsiteX3" fmla="*/ 0 w 209702"/>
              <a:gd name="connsiteY3" fmla="*/ 104851 h 209702"/>
              <a:gd name="connsiteX4" fmla="*/ 104851 w 209702"/>
              <a:gd name="connsiteY4" fmla="*/ 209702 h 2097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702" h="209702">
                <a:moveTo>
                  <a:pt x="104851" y="209702"/>
                </a:moveTo>
                <a:cubicBezTo>
                  <a:pt x="162763" y="209702"/>
                  <a:pt x="209702" y="162763"/>
                  <a:pt x="209702" y="104851"/>
                </a:cubicBezTo>
                <a:cubicBezTo>
                  <a:pt x="209702" y="46939"/>
                  <a:pt x="162763" y="0"/>
                  <a:pt x="104851" y="0"/>
                </a:cubicBezTo>
                <a:cubicBezTo>
                  <a:pt x="46939" y="0"/>
                  <a:pt x="0" y="46939"/>
                  <a:pt x="0" y="104851"/>
                </a:cubicBezTo>
                <a:cubicBezTo>
                  <a:pt x="0" y="162763"/>
                  <a:pt x="46939" y="209702"/>
                  <a:pt x="104851" y="20970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69"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3170237" y="8953500"/>
            <a:ext cx="571500" cy="292100"/>
          </a:xfrm>
          <a:prstGeom prst="rect">
            <a:avLst/>
          </a:prstGeom>
          <a:noFill/>
        </p:spPr>
        <p:txBody>
          <a:bodyPr wrap="none" lIns="0" tIns="0" rIns="0" rtlCol="0">
            <a:spAutoFit/>
          </a:bodyPr>
          <a:lstStyle/>
          <a:p>
            <a:pPr>
              <a:lnSpc>
                <a:spcPts val="1100"/>
              </a:lnSpc>
              <a:tabLst>
                <a:tab pos="38100" algn="l"/>
              </a:tabLst>
            </a:pPr>
            <a:r>
              <a:rPr lang="en-US" altLang="zh-CN" sz="1000" dirty="0" smtClean="0">
                <a:solidFill>
                  <a:srgbClr val="000000"/>
                </a:solidFill>
                <a:latin typeface="Geogrotesque" pitchFamily="18" charset="0"/>
                <a:cs typeface="Geogrotesque" pitchFamily="18" charset="0"/>
              </a:rPr>
              <a:t>In-Sourced</a:t>
            </a:r>
          </a:p>
          <a:p>
            <a:pPr>
              <a:lnSpc>
                <a:spcPts val="1200"/>
              </a:lnSpc>
              <a:tabLst>
                <a:tab pos="381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0" name="TextBox 1"/>
          <p:cNvSpPr txBox="1"/>
          <p:nvPr/>
        </p:nvSpPr>
        <p:spPr>
          <a:xfrm>
            <a:off x="2560637" y="8953500"/>
            <a:ext cx="5080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End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Users</a:t>
            </a:r>
          </a:p>
        </p:txBody>
      </p:sp>
      <p:sp>
        <p:nvSpPr>
          <p:cNvPr id="1071" name="TextBox 1"/>
          <p:cNvSpPr txBox="1"/>
          <p:nvPr/>
        </p:nvSpPr>
        <p:spPr>
          <a:xfrm>
            <a:off x="4686300" y="8953500"/>
            <a:ext cx="1320800" cy="292100"/>
          </a:xfrm>
          <a:prstGeom prst="rect">
            <a:avLst/>
          </a:prstGeom>
          <a:noFill/>
        </p:spPr>
        <p:txBody>
          <a:bodyPr wrap="none" lIns="0" tIns="0" rIns="0" rtlCol="0">
            <a:spAutoFit/>
          </a:bodyPr>
          <a:lstStyle/>
          <a:p>
            <a:pPr>
              <a:lnSpc>
                <a:spcPts val="1100"/>
              </a:lnSpc>
              <a:tabLst>
                <a:tab pos="723900" algn="l"/>
              </a:tabLst>
            </a:pPr>
            <a:r>
              <a:rPr lang="en-US" altLang="zh-CN" sz="1000" dirty="0" smtClean="0">
                <a:solidFill>
                  <a:srgbClr val="000000"/>
                </a:solidFill>
                <a:latin typeface="Geogrotesque" pitchFamily="18" charset="0"/>
                <a:cs typeface="Geogrotesque" pitchFamily="18" charset="0"/>
              </a:rPr>
              <a:t>Off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Near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Shore</a:t>
            </a:r>
          </a:p>
          <a:p>
            <a:pPr>
              <a:lnSpc>
                <a:spcPts val="1200"/>
              </a:lnSpc>
              <a:tabLst>
                <a:tab pos="723900" algn="l"/>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a:p>
            <a:pPr>
              <a:lnSpc>
                <a:spcPts val="0"/>
              </a:lnSpc>
              <a:tabLst>
                <a:tab pos="7239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2" name="TextBox 1"/>
          <p:cNvSpPr txBox="1"/>
          <p:nvPr/>
        </p:nvSpPr>
        <p:spPr>
          <a:xfrm>
            <a:off x="1798637" y="8953500"/>
            <a:ext cx="5588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Developers</a:t>
            </a:r>
          </a:p>
        </p:txBody>
      </p:sp>
      <p:sp>
        <p:nvSpPr>
          <p:cNvPr id="1073" name="TextBox 1"/>
          <p:cNvSpPr txBox="1"/>
          <p:nvPr/>
        </p:nvSpPr>
        <p:spPr>
          <a:xfrm>
            <a:off x="3932237" y="8953500"/>
            <a:ext cx="571500" cy="292100"/>
          </a:xfrm>
          <a:prstGeom prst="rect">
            <a:avLst/>
          </a:prstGeom>
          <a:noFill/>
        </p:spPr>
        <p:txBody>
          <a:bodyPr wrap="none" lIns="0" tIns="0" rIns="0" rtlCol="0">
            <a:spAutoFit/>
          </a:bodyPr>
          <a:lstStyle/>
          <a:p>
            <a:pPr>
              <a:lnSpc>
                <a:spcPts val="1100"/>
              </a:lnSpc>
              <a:tabLst>
                <a:tab pos="38100" algn="l"/>
              </a:tabLst>
            </a:pPr>
            <a:r>
              <a:rPr lang="en-US" altLang="zh-CN" sz="1000" dirty="0" smtClean="0">
                <a:solidFill>
                  <a:srgbClr val="000000"/>
                </a:solidFill>
                <a:latin typeface="Geogrotesque" pitchFamily="18" charset="0"/>
                <a:cs typeface="Geogrotesque" pitchFamily="18" charset="0"/>
              </a:rPr>
              <a:t>Distributed</a:t>
            </a:r>
          </a:p>
          <a:p>
            <a:pPr>
              <a:lnSpc>
                <a:spcPts val="1200"/>
              </a:lnSpc>
              <a:tabLst>
                <a:tab pos="381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4" name="TextBox 1"/>
          <p:cNvSpPr txBox="1"/>
          <p:nvPr/>
        </p:nvSpPr>
        <p:spPr>
          <a:xfrm>
            <a:off x="1036637" y="8953500"/>
            <a:ext cx="533400" cy="2921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House</a:t>
            </a:r>
          </a:p>
          <a:p>
            <a:pPr>
              <a:lnSpc>
                <a:spcPts val="12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5" name="TextBox 1"/>
          <p:cNvSpPr txBox="1"/>
          <p:nvPr/>
        </p:nvSpPr>
        <p:spPr>
          <a:xfrm>
            <a:off x="4648200" y="3187700"/>
            <a:ext cx="1130300" cy="749300"/>
          </a:xfrm>
          <a:prstGeom prst="rect">
            <a:avLst/>
          </a:prstGeom>
          <a:noFill/>
        </p:spPr>
        <p:txBody>
          <a:bodyPr wrap="none" lIns="0" tIns="0" rIns="0" rtlCol="0">
            <a:spAutoFit/>
          </a:bodyPr>
          <a:lstStyle/>
          <a:p>
            <a:pPr>
              <a:lnSpc>
                <a:spcPts val="1400"/>
              </a:lnSpc>
              <a:tabLst>
                <a:tab pos="381000" algn="l"/>
              </a:tabLst>
            </a:pPr>
            <a:r>
              <a:rPr lang="en-US" altLang="zh-CN" dirty="0" smtClean="0"/>
              <a:t>	</a:t>
            </a:r>
            <a:r>
              <a:rPr lang="en-US" altLang="zh-CN" sz="1200" dirty="0" smtClean="0">
                <a:solidFill>
                  <a:srgbClr val="00C0F3"/>
                </a:solidFill>
                <a:latin typeface="Segoe UI" pitchFamily="18" charset="0"/>
                <a:cs typeface="Segoe UI" pitchFamily="18" charset="0"/>
              </a:rPr>
              <a:t>8</a:t>
            </a:r>
            <a:r>
              <a:rPr lang="en-US" altLang="zh-CN" sz="1000" dirty="0" smtClean="0">
                <a:solidFill>
                  <a:srgbClr val="00C0F3"/>
                </a:solidFill>
                <a:latin typeface="Segoe UI" pitchFamily="18" charset="0"/>
                <a:cs typeface="Segoe UI" pitchFamily="18" charset="0"/>
              </a:rPr>
              <a:t>,3%</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381000" algn="l"/>
              </a:tabLst>
            </a:pPr>
            <a:r>
              <a:rPr lang="en-US" altLang="zh-CN" sz="1000" dirty="0" smtClean="0">
                <a:solidFill>
                  <a:srgbClr val="000000"/>
                </a:solidFill>
                <a:latin typeface="Geogrotesque" pitchFamily="18" charset="0"/>
                <a:cs typeface="Geogrotesque" pitchFamily="18" charset="0"/>
              </a:rPr>
              <a:t>Near-shore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6" name="TextBox 1"/>
          <p:cNvSpPr txBox="1"/>
          <p:nvPr/>
        </p:nvSpPr>
        <p:spPr>
          <a:xfrm>
            <a:off x="3251200" y="3187700"/>
            <a:ext cx="1041400" cy="749300"/>
          </a:xfrm>
          <a:prstGeom prst="rect">
            <a:avLst/>
          </a:prstGeom>
          <a:noFill/>
        </p:spPr>
        <p:txBody>
          <a:bodyPr wrap="none" lIns="0" tIns="0" rIns="0" rtlCol="0">
            <a:spAutoFit/>
          </a:bodyPr>
          <a:lstStyle/>
          <a:p>
            <a:pPr>
              <a:lnSpc>
                <a:spcPts val="1400"/>
              </a:lnSpc>
              <a:tabLst>
                <a:tab pos="355600" algn="l"/>
              </a:tabLst>
            </a:pPr>
            <a:r>
              <a:rPr lang="en-US" altLang="zh-CN" dirty="0" smtClean="0"/>
              <a:t>	</a:t>
            </a:r>
            <a:r>
              <a:rPr lang="en-US" altLang="zh-CN" sz="1200" dirty="0" smtClean="0">
                <a:solidFill>
                  <a:srgbClr val="00C0F3"/>
                </a:solidFill>
                <a:latin typeface="Segoe UI" pitchFamily="18" charset="0"/>
                <a:cs typeface="Segoe UI" pitchFamily="18" charset="0"/>
              </a:rPr>
              <a:t>17</a:t>
            </a:r>
            <a:r>
              <a:rPr lang="en-US" altLang="zh-CN" sz="1000" dirty="0" smtClean="0">
                <a:solidFill>
                  <a:srgbClr val="00C0F3"/>
                </a:solidFill>
                <a:latin typeface="Segoe UI" pitchFamily="18" charset="0"/>
                <a:cs typeface="Segoe UI" pitchFamily="18" charset="0"/>
              </a:rPr>
              <a:t>,3%</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355600" algn="l"/>
              </a:tabLst>
            </a:pPr>
            <a:r>
              <a:rPr lang="en-US" altLang="zh-CN" sz="1000" dirty="0" smtClean="0">
                <a:solidFill>
                  <a:srgbClr val="000000"/>
                </a:solidFill>
                <a:latin typeface="Geogrotesque" pitchFamily="18" charset="0"/>
                <a:cs typeface="Geogrotesque" pitchFamily="18" charset="0"/>
              </a:rPr>
              <a:t>Off-shore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7" name="TextBox 1"/>
          <p:cNvSpPr txBox="1"/>
          <p:nvPr/>
        </p:nvSpPr>
        <p:spPr>
          <a:xfrm>
            <a:off x="1816100" y="3187700"/>
            <a:ext cx="1117600" cy="749300"/>
          </a:xfrm>
          <a:prstGeom prst="rect">
            <a:avLst/>
          </a:prstGeom>
          <a:noFill/>
        </p:spPr>
        <p:txBody>
          <a:bodyPr wrap="none" lIns="0" tIns="0" rIns="0" rtlCol="0">
            <a:spAutoFit/>
          </a:bodyPr>
          <a:lstStyle/>
          <a:p>
            <a:pPr>
              <a:lnSpc>
                <a:spcPts val="1400"/>
              </a:lnSpc>
              <a:tabLst>
                <a:tab pos="406400" algn="l"/>
              </a:tabLst>
            </a:pPr>
            <a:r>
              <a:rPr lang="en-US" altLang="zh-CN" dirty="0" smtClean="0"/>
              <a:t>	</a:t>
            </a:r>
            <a:r>
              <a:rPr lang="en-US" altLang="zh-CN" sz="1200" dirty="0" smtClean="0">
                <a:solidFill>
                  <a:srgbClr val="00C0F3"/>
                </a:solidFill>
                <a:latin typeface="Segoe UI" pitchFamily="18" charset="0"/>
                <a:cs typeface="Segoe UI" pitchFamily="18" charset="0"/>
              </a:rPr>
              <a:t>19</a:t>
            </a:r>
            <a:r>
              <a:rPr lang="en-US" altLang="zh-CN" sz="1000" dirty="0" smtClean="0">
                <a:solidFill>
                  <a:srgbClr val="00C0F3"/>
                </a:solidFill>
                <a:latin typeface="Segoe UI" pitchFamily="18" charset="0"/>
                <a:cs typeface="Segoe UI" pitchFamily="18" charset="0"/>
              </a:rPr>
              <a:t>,5%</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406400" algn="l"/>
              </a:tabLst>
            </a:pPr>
            <a:r>
              <a:rPr lang="en-US" altLang="zh-CN" sz="1000" dirty="0" smtClean="0">
                <a:solidFill>
                  <a:srgbClr val="000000"/>
                </a:solidFill>
                <a:latin typeface="Geogrotesque" pitchFamily="18" charset="0"/>
                <a:cs typeface="Geogrotesque" pitchFamily="18" charset="0"/>
              </a:rPr>
              <a:t>Distributed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8" name="TextBox 1"/>
          <p:cNvSpPr txBox="1"/>
          <p:nvPr/>
        </p:nvSpPr>
        <p:spPr>
          <a:xfrm>
            <a:off x="5486400" y="1803400"/>
            <a:ext cx="1117600" cy="749300"/>
          </a:xfrm>
          <a:prstGeom prst="rect">
            <a:avLst/>
          </a:prstGeom>
          <a:noFill/>
        </p:spPr>
        <p:txBody>
          <a:bodyPr wrap="none" lIns="0" tIns="0" rIns="0" rtlCol="0">
            <a:spAutoFit/>
          </a:bodyPr>
          <a:lstStyle/>
          <a:p>
            <a:pPr>
              <a:lnSpc>
                <a:spcPts val="1400"/>
              </a:lnSpc>
              <a:tabLst>
                <a:tab pos="393700" algn="l"/>
              </a:tabLst>
            </a:pPr>
            <a:r>
              <a:rPr lang="en-US" altLang="zh-CN" dirty="0" smtClean="0"/>
              <a:t>	</a:t>
            </a:r>
            <a:r>
              <a:rPr lang="en-US" altLang="zh-CN" sz="1200" dirty="0" smtClean="0">
                <a:solidFill>
                  <a:srgbClr val="00C0F3"/>
                </a:solidFill>
                <a:latin typeface="Segoe UI" pitchFamily="18" charset="0"/>
                <a:cs typeface="Segoe UI" pitchFamily="18" charset="0"/>
              </a:rPr>
              <a:t>23</a:t>
            </a:r>
            <a:r>
              <a:rPr lang="en-US" altLang="zh-CN" sz="1000" dirty="0" smtClean="0">
                <a:solidFill>
                  <a:srgbClr val="00C0F3"/>
                </a:solidFill>
                <a:latin typeface="Segoe UI" pitchFamily="18" charset="0"/>
                <a:cs typeface="Segoe UI" pitchFamily="18" charset="0"/>
              </a:rPr>
              <a:t>,5%</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393700" algn="l"/>
              </a:tabLst>
            </a:pPr>
            <a:r>
              <a:rPr lang="en-US" altLang="zh-CN" sz="1000" dirty="0" smtClean="0">
                <a:solidFill>
                  <a:srgbClr val="000000"/>
                </a:solidFill>
                <a:latin typeface="Geogrotesque" pitchFamily="18" charset="0"/>
                <a:cs typeface="Geogrotesque" pitchFamily="18" charset="0"/>
              </a:rPr>
              <a:t>In-sourced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79" name="TextBox 1"/>
          <p:cNvSpPr txBox="1"/>
          <p:nvPr/>
        </p:nvSpPr>
        <p:spPr>
          <a:xfrm>
            <a:off x="1016000" y="5461000"/>
            <a:ext cx="1308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Information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Technologies</a:t>
            </a:r>
          </a:p>
        </p:txBody>
      </p:sp>
      <p:sp>
        <p:nvSpPr>
          <p:cNvPr id="1080" name="TextBox 1"/>
          <p:cNvSpPr txBox="1"/>
          <p:nvPr/>
        </p:nvSpPr>
        <p:spPr>
          <a:xfrm>
            <a:off x="4889500" y="5575300"/>
            <a:ext cx="1778000" cy="3429000"/>
          </a:xfrm>
          <a:prstGeom prst="rect">
            <a:avLst/>
          </a:prstGeom>
          <a:noFill/>
        </p:spPr>
        <p:txBody>
          <a:bodyPr wrap="none" lIns="0" tIns="0" rIns="0" rtlCol="0">
            <a:spAutoFit/>
          </a:bodyPr>
          <a:lstStyle/>
          <a:p>
            <a:pPr>
              <a:lnSpc>
                <a:spcPts val="1100"/>
              </a:lnSpc>
              <a:tabLst>
                <a:tab pos="1485900" algn="l"/>
              </a:tabLst>
            </a:pP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Entertainment</a:t>
            </a:r>
          </a:p>
          <a:p>
            <a:pPr>
              <a:lnSpc>
                <a:spcPts val="1000"/>
              </a:lnSpc>
            </a:pPr>
            <a:endParaRPr lang="en-US" altLang="zh-CN" dirty="0" smtClean="0"/>
          </a:p>
          <a:p>
            <a:pPr>
              <a:lnSpc>
                <a:spcPts val="21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80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70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60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50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40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30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20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10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485900" algn="l"/>
              </a:tabLst>
            </a:pPr>
            <a:r>
              <a:rPr lang="en-US" altLang="zh-CN" dirty="0" smtClean="0"/>
              <a:t>	</a:t>
            </a:r>
            <a:r>
              <a:rPr lang="en-US" altLang="zh-CN" sz="1200" dirty="0" smtClean="0">
                <a:solidFill>
                  <a:srgbClr val="6E297C"/>
                </a:solidFill>
                <a:latin typeface="Segoe UI" pitchFamily="18" charset="0"/>
                <a:cs typeface="Segoe UI" pitchFamily="18" charset="0"/>
              </a:rPr>
              <a:t>0</a:t>
            </a:r>
            <a:r>
              <a:rPr lang="en-US" altLang="zh-CN" sz="1000" dirty="0" smtClean="0">
                <a:solidFill>
                  <a:srgbClr val="6E297C"/>
                </a:solidFill>
                <a:latin typeface="Segoe UI" pitchFamily="18" charset="0"/>
                <a:cs typeface="Segoe UI" pitchFamily="18" charset="0"/>
              </a:rPr>
              <a:t>%</a:t>
            </a:r>
          </a:p>
        </p:txBody>
      </p:sp>
      <p:sp>
        <p:nvSpPr>
          <p:cNvPr id="1081" name="TextBox 1"/>
          <p:cNvSpPr txBox="1"/>
          <p:nvPr/>
        </p:nvSpPr>
        <p:spPr>
          <a:xfrm>
            <a:off x="3136900" y="5461000"/>
            <a:ext cx="927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p:txBody>
      </p:sp>
      <p:sp>
        <p:nvSpPr>
          <p:cNvPr id="1082"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09</a:t>
            </a:r>
          </a:p>
        </p:txBody>
      </p:sp>
      <p:sp>
        <p:nvSpPr>
          <p:cNvPr id="1083" name="TextBox 1"/>
          <p:cNvSpPr txBox="1"/>
          <p:nvPr/>
        </p:nvSpPr>
        <p:spPr>
          <a:xfrm>
            <a:off x="977900" y="2374900"/>
            <a:ext cx="10160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In-house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p:txBody>
      </p:sp>
      <p:sp>
        <p:nvSpPr>
          <p:cNvPr id="1084" name="TextBox 1"/>
          <p:cNvSpPr txBox="1"/>
          <p:nvPr/>
        </p:nvSpPr>
        <p:spPr>
          <a:xfrm>
            <a:off x="4267200" y="1790700"/>
            <a:ext cx="520700" cy="749300"/>
          </a:xfrm>
          <a:prstGeom prst="rect">
            <a:avLst/>
          </a:prstGeom>
          <a:noFill/>
        </p:spPr>
        <p:txBody>
          <a:bodyPr wrap="none" lIns="0" tIns="0" rIns="0" rtlCol="0">
            <a:spAutoFit/>
          </a:bodyPr>
          <a:lstStyle/>
          <a:p>
            <a:pPr>
              <a:lnSpc>
                <a:spcPts val="1400"/>
              </a:lnSpc>
              <a:tabLst>
                <a:tab pos="101600" algn="l"/>
              </a:tabLst>
            </a:pPr>
            <a:r>
              <a:rPr lang="en-US" altLang="zh-CN" dirty="0" smtClean="0"/>
              <a:t>	</a:t>
            </a:r>
            <a:r>
              <a:rPr lang="en-US" altLang="zh-CN" sz="1200" dirty="0" smtClean="0">
                <a:solidFill>
                  <a:srgbClr val="00C0F3"/>
                </a:solidFill>
                <a:latin typeface="Segoe UI" pitchFamily="18" charset="0"/>
                <a:cs typeface="Segoe UI" pitchFamily="18" charset="0"/>
              </a:rPr>
              <a:t>27</a:t>
            </a:r>
            <a:r>
              <a:rPr lang="en-US" altLang="zh-CN" sz="1000" dirty="0" smtClean="0">
                <a:solidFill>
                  <a:srgbClr val="00C0F3"/>
                </a:solidFill>
                <a:latin typeface="Segoe UI" pitchFamily="18" charset="0"/>
                <a:cs typeface="Segoe UI" pitchFamily="18" charset="0"/>
              </a:rPr>
              <a:t>,1%</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101600" algn="l"/>
              </a:tabLst>
            </a:pPr>
            <a:r>
              <a:rPr lang="en-US" altLang="zh-CN" sz="1000" dirty="0" smtClean="0">
                <a:solidFill>
                  <a:srgbClr val="000000"/>
                </a:solidFill>
                <a:latin typeface="Geogrotesque" pitchFamily="18" charset="0"/>
                <a:cs typeface="Geogrotesque" pitchFamily="18" charset="0"/>
              </a:rPr>
              <a:t>End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Users</a:t>
            </a:r>
          </a:p>
        </p:txBody>
      </p:sp>
      <p:sp>
        <p:nvSpPr>
          <p:cNvPr id="1085" name="TextBox 1"/>
          <p:cNvSpPr txBox="1"/>
          <p:nvPr/>
        </p:nvSpPr>
        <p:spPr>
          <a:xfrm>
            <a:off x="2730500" y="1790700"/>
            <a:ext cx="571500" cy="749300"/>
          </a:xfrm>
          <a:prstGeom prst="rect">
            <a:avLst/>
          </a:prstGeom>
          <a:noFill/>
        </p:spPr>
        <p:txBody>
          <a:bodyPr wrap="none" lIns="0" tIns="0" rIns="0" rtlCol="0">
            <a:spAutoFit/>
          </a:bodyPr>
          <a:lstStyle/>
          <a:p>
            <a:pPr>
              <a:lnSpc>
                <a:spcPts val="1400"/>
              </a:lnSpc>
              <a:tabLst>
                <a:tab pos="114300" algn="l"/>
              </a:tabLst>
            </a:pPr>
            <a:r>
              <a:rPr lang="en-US" altLang="zh-CN" dirty="0" smtClean="0"/>
              <a:t>	</a:t>
            </a:r>
            <a:r>
              <a:rPr lang="en-US" altLang="zh-CN" sz="1200" dirty="0" smtClean="0">
                <a:solidFill>
                  <a:srgbClr val="00C0F3"/>
                </a:solidFill>
                <a:latin typeface="Segoe UI" pitchFamily="18" charset="0"/>
                <a:cs typeface="Segoe UI" pitchFamily="18" charset="0"/>
              </a:rPr>
              <a:t>38</a:t>
            </a:r>
            <a:r>
              <a:rPr lang="en-US" altLang="zh-CN" sz="1000" dirty="0" smtClean="0">
                <a:solidFill>
                  <a:srgbClr val="00C0F3"/>
                </a:solidFill>
                <a:latin typeface="Segoe UI" pitchFamily="18" charset="0"/>
                <a:cs typeface="Segoe UI" pitchFamily="18" charset="0"/>
              </a:rPr>
              <a:t>,1%</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114300" algn="l"/>
              </a:tabLst>
            </a:pPr>
            <a:r>
              <a:rPr lang="en-US" altLang="zh-CN" sz="1000" dirty="0" smtClean="0">
                <a:solidFill>
                  <a:srgbClr val="000000"/>
                </a:solidFill>
                <a:latin typeface="Geogrotesque" pitchFamily="18" charset="0"/>
                <a:cs typeface="Geogrotesque" pitchFamily="18" charset="0"/>
              </a:rPr>
              <a:t>Developers</a:t>
            </a:r>
          </a:p>
        </p:txBody>
      </p:sp>
      <p:sp>
        <p:nvSpPr>
          <p:cNvPr id="1086" name="TextBox 1"/>
          <p:cNvSpPr txBox="1"/>
          <p:nvPr/>
        </p:nvSpPr>
        <p:spPr>
          <a:xfrm>
            <a:off x="711199" y="4330700"/>
            <a:ext cx="6269037" cy="767582"/>
          </a:xfrm>
          <a:prstGeom prst="rect">
            <a:avLst/>
          </a:prstGeom>
          <a:noFill/>
        </p:spPr>
        <p:txBody>
          <a:bodyPr wrap="square" lIns="0" tIns="0" rIns="0" rtlCol="0">
            <a:spAutoFit/>
          </a:bodyPr>
          <a:lstStyle/>
          <a:p>
            <a:pPr>
              <a:lnSpc>
                <a:spcPts val="1100"/>
              </a:lnSpc>
              <a:tabLst>
                <a:tab pos="1854200" algn="l"/>
              </a:tabLst>
            </a:pP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close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80%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responsibility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SW</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assigned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in-house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confirms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increasing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adoption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“segregation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duties”,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key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factors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effectiveness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activities.</a:t>
            </a:r>
            <a:endParaRPr lang="tr-TR" altLang="zh-CN" sz="1000" dirty="0" smtClean="0">
              <a:solidFill>
                <a:srgbClr val="000000"/>
              </a:solidFill>
              <a:latin typeface="Geogrotesque" pitchFamily="18" charset="0"/>
              <a:cs typeface="Geogrotesque" pitchFamily="18" charset="0"/>
            </a:endParaRPr>
          </a:p>
          <a:p>
            <a:pPr>
              <a:lnSpc>
                <a:spcPts val="1100"/>
              </a:lnSpc>
              <a:tabLst>
                <a:tab pos="1854200" algn="l"/>
              </a:tabLst>
            </a:pPr>
            <a:endParaRPr lang="tr-TR" altLang="zh-CN" sz="1000" i="1" dirty="0" smtClean="0">
              <a:solidFill>
                <a:srgbClr val="000000"/>
              </a:solidFill>
              <a:latin typeface="Geogrotesque" pitchFamily="18" charset="0"/>
              <a:cs typeface="Geogrotesque" pitchFamily="18" charset="0"/>
            </a:endParaRPr>
          </a:p>
          <a:p>
            <a:pPr algn="ctr">
              <a:lnSpc>
                <a:spcPts val="1100"/>
              </a:lnSpc>
              <a:tabLst>
                <a:tab pos="1854200" algn="l"/>
              </a:tabLst>
            </a:pPr>
            <a:r>
              <a:rPr lang="en-US" altLang="zh-CN" sz="1800" i="1" dirty="0" smtClean="0">
                <a:solidFill>
                  <a:srgbClr val="6E297C"/>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Industy</a:t>
            </a:r>
          </a:p>
        </p:txBody>
      </p:sp>
      <p:sp>
        <p:nvSpPr>
          <p:cNvPr id="1087" name="TextBox 1"/>
          <p:cNvSpPr txBox="1"/>
          <p:nvPr/>
        </p:nvSpPr>
        <p:spPr>
          <a:xfrm>
            <a:off x="711200" y="698501"/>
            <a:ext cx="5888037" cy="661720"/>
          </a:xfrm>
          <a:prstGeom prst="rect">
            <a:avLst/>
          </a:prstGeom>
          <a:noFill/>
        </p:spPr>
        <p:txBody>
          <a:bodyPr wrap="square" lIns="0" tIns="0" rIns="0" rtlCol="0">
            <a:spAutoFit/>
          </a:bodyPr>
          <a:lstStyle/>
          <a:p>
            <a:pPr>
              <a:lnSpc>
                <a:spcPts val="2400"/>
              </a:lnSpc>
              <a:tabLst>
                <a:tab pos="609600" algn="l"/>
              </a:tabLst>
            </a:pPr>
            <a:r>
              <a:rPr lang="en-US" altLang="zh-CN" sz="2000" b="1" dirty="0" smtClean="0">
                <a:solidFill>
                  <a:srgbClr val="000000"/>
                </a:solidFill>
                <a:latin typeface="Geogrotesque" pitchFamily="18" charset="0"/>
                <a:cs typeface="Geogrotesque" pitchFamily="18" charset="0"/>
              </a:rPr>
              <a:t>Who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responsible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for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software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testing</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company?</a:t>
            </a:r>
            <a:r>
              <a:rPr lang="tr-TR" altLang="zh-CN" sz="2000" b="1" dirty="0" smtClean="0">
                <a:solidFill>
                  <a:srgbClr val="000000"/>
                </a:solidFill>
                <a:latin typeface="Geogrotesque" pitchFamily="18" charset="0"/>
                <a:cs typeface="Geogrotesque" pitchFamily="18" charset="0"/>
              </a:rPr>
              <a:t> </a:t>
            </a:r>
            <a:r>
              <a:rPr lang="en-US" altLang="zh-CN" sz="1200" dirty="0" smtClean="0">
                <a:solidFill>
                  <a:srgbClr val="000000"/>
                </a:solidFill>
                <a:latin typeface="Geogrotesque" pitchFamily="18" charset="0"/>
                <a:cs typeface="Geogrotesque" pitchFamily="18" charset="0"/>
              </a:rPr>
              <a:t>(Multiple</a:t>
            </a:r>
            <a:r>
              <a:rPr lang="tr-TR" altLang="zh-CN" sz="1200" dirty="0" smtClean="0">
                <a:solidFill>
                  <a:srgbClr val="000000"/>
                </a:solidFill>
                <a:latin typeface="Geogrotesque" pitchFamily="18" charset="0"/>
                <a:cs typeface="Geogrotesque" pitchFamily="18" charset="0"/>
              </a:rPr>
              <a:t> </a:t>
            </a:r>
            <a:r>
              <a:rPr lang="en-US" altLang="zh-CN" sz="1200" dirty="0" smtClean="0">
                <a:solidFill>
                  <a:srgbClr val="000000"/>
                </a:solidFill>
                <a:latin typeface="Geogrotesque" pitchFamily="18" charset="0"/>
                <a:cs typeface="Geogrotesque" pitchFamily="18" charset="0"/>
              </a:rPr>
              <a:t>answers</a:t>
            </a:r>
            <a:r>
              <a:rPr lang="tr-TR" altLang="zh-CN" sz="1200" dirty="0" smtClean="0">
                <a:solidFill>
                  <a:srgbClr val="000000"/>
                </a:solidFill>
                <a:latin typeface="Geogrotesque" pitchFamily="18" charset="0"/>
                <a:cs typeface="Geogrotesque" pitchFamily="18" charset="0"/>
              </a:rPr>
              <a:t> </a:t>
            </a:r>
            <a:r>
              <a:rPr lang="en-US" altLang="zh-CN" sz="1200" dirty="0" smtClean="0">
                <a:solidFill>
                  <a:srgbClr val="000000"/>
                </a:solidFill>
                <a:latin typeface="Geogrotesque" pitchFamily="18" charset="0"/>
                <a:cs typeface="Geogrotesque" pitchFamily="18" charset="0"/>
              </a:rPr>
              <a:t>were</a:t>
            </a:r>
            <a:r>
              <a:rPr lang="tr-TR" altLang="zh-CN" sz="1200" dirty="0" smtClean="0">
                <a:solidFill>
                  <a:srgbClr val="000000"/>
                </a:solidFill>
                <a:latin typeface="Geogrotesque" pitchFamily="18" charset="0"/>
                <a:cs typeface="Geogrotesque" pitchFamily="18" charset="0"/>
              </a:rPr>
              <a:t> </a:t>
            </a:r>
            <a:r>
              <a:rPr lang="en-US" altLang="zh-CN" sz="1200" dirty="0" smtClean="0">
                <a:solidFill>
                  <a:srgbClr val="000000"/>
                </a:solidFill>
                <a:latin typeface="Geogrotesque" pitchFamily="18" charset="0"/>
                <a:cs typeface="Geogrotesque" pitchFamily="18" charset="0"/>
              </a:rPr>
              <a:t>allowed.)</a:t>
            </a:r>
            <a:r>
              <a:rPr lang="en-US" altLang="zh-CN" sz="1200" dirty="0" smtClean="0">
                <a:solidFill>
                  <a:srgbClr val="FFFFFF"/>
                </a:solidFill>
                <a:latin typeface="Segoe UI" pitchFamily="18" charset="0"/>
                <a:cs typeface="Segoe UI" pitchFamily="18" charset="0"/>
              </a:rPr>
              <a:t>76</a:t>
            </a:r>
            <a:r>
              <a:rPr lang="en-US" altLang="zh-CN" sz="1000" dirty="0" smtClean="0">
                <a:solidFill>
                  <a:srgbClr val="FFFFFF"/>
                </a:solidFill>
                <a:latin typeface="Segoe UI" pitchFamily="18" charset="0"/>
                <a:cs typeface="Segoe UI" pitchFamily="18" charset="0"/>
              </a:rPr>
              <a:t>,7</a:t>
            </a:r>
            <a:r>
              <a:rPr lang="en-US" altLang="zh-CN" sz="1000" dirty="0" smtClean="0">
                <a:solidFill>
                  <a:srgbClr val="FFFFFF"/>
                </a:solidFill>
                <a:latin typeface="Segoe UI" pitchFamily="18" charset="0"/>
                <a:cs typeface="Segoe UI" pitchFamily="18" charset="0"/>
              </a:rPr>
              <a:t>%</a:t>
            </a:r>
          </a:p>
        </p:txBody>
      </p:sp>
      <p:sp>
        <p:nvSpPr>
          <p:cNvPr id="1088"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75001"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575001"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575001"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575001"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575001"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575001"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575001"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575001"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575001"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575001"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5804994" y="7191454"/>
            <a:ext cx="180009" cy="179996"/>
          </a:xfrm>
          <a:custGeom>
            <a:avLst/>
            <a:gdLst>
              <a:gd name="connsiteX0" fmla="*/ 90004 w 180009"/>
              <a:gd name="connsiteY0" fmla="*/ 0 h 179996"/>
              <a:gd name="connsiteX1" fmla="*/ 0 w 180009"/>
              <a:gd name="connsiteY1" fmla="*/ 89992 h 179996"/>
              <a:gd name="connsiteX2" fmla="*/ 90004 w 180009"/>
              <a:gd name="connsiteY2" fmla="*/ 179996 h 179996"/>
              <a:gd name="connsiteX3" fmla="*/ 180009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40296" y="0"/>
                  <a:pt x="0" y="40284"/>
                  <a:pt x="0" y="89992"/>
                </a:cubicBezTo>
                <a:cubicBezTo>
                  <a:pt x="0" y="139700"/>
                  <a:pt x="40296" y="179996"/>
                  <a:pt x="90004" y="179996"/>
                </a:cubicBezTo>
                <a:cubicBezTo>
                  <a:pt x="139712" y="179996"/>
                  <a:pt x="180009" y="139700"/>
                  <a:pt x="180009" y="89992"/>
                </a:cubicBezTo>
                <a:cubicBezTo>
                  <a:pt x="180009" y="40284"/>
                  <a:pt x="139712" y="0"/>
                  <a:pt x="90004" y="0"/>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804994" y="6921454"/>
            <a:ext cx="180009" cy="179996"/>
          </a:xfrm>
          <a:custGeom>
            <a:avLst/>
            <a:gdLst>
              <a:gd name="connsiteX0" fmla="*/ 90004 w 180009"/>
              <a:gd name="connsiteY0" fmla="*/ 0 h 179996"/>
              <a:gd name="connsiteX1" fmla="*/ 0 w 180009"/>
              <a:gd name="connsiteY1" fmla="*/ 89992 h 179996"/>
              <a:gd name="connsiteX2" fmla="*/ 90004 w 180009"/>
              <a:gd name="connsiteY2" fmla="*/ 179996 h 179996"/>
              <a:gd name="connsiteX3" fmla="*/ 180009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40296" y="0"/>
                  <a:pt x="0" y="40284"/>
                  <a:pt x="0" y="89992"/>
                </a:cubicBezTo>
                <a:cubicBezTo>
                  <a:pt x="0" y="139700"/>
                  <a:pt x="40296" y="179996"/>
                  <a:pt x="90004" y="179996"/>
                </a:cubicBezTo>
                <a:cubicBezTo>
                  <a:pt x="139712" y="179996"/>
                  <a:pt x="180009" y="139700"/>
                  <a:pt x="180009" y="89992"/>
                </a:cubicBezTo>
                <a:cubicBezTo>
                  <a:pt x="180009" y="40284"/>
                  <a:pt x="139712" y="0"/>
                  <a:pt x="90004" y="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5804994" y="6651456"/>
            <a:ext cx="180009" cy="179996"/>
          </a:xfrm>
          <a:custGeom>
            <a:avLst/>
            <a:gdLst>
              <a:gd name="connsiteX0" fmla="*/ 90004 w 180009"/>
              <a:gd name="connsiteY0" fmla="*/ 0 h 179996"/>
              <a:gd name="connsiteX1" fmla="*/ 0 w 180009"/>
              <a:gd name="connsiteY1" fmla="*/ 89992 h 179996"/>
              <a:gd name="connsiteX2" fmla="*/ 90004 w 180009"/>
              <a:gd name="connsiteY2" fmla="*/ 179997 h 179996"/>
              <a:gd name="connsiteX3" fmla="*/ 180009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40296" y="0"/>
                  <a:pt x="0" y="40284"/>
                  <a:pt x="0" y="89992"/>
                </a:cubicBezTo>
                <a:cubicBezTo>
                  <a:pt x="0" y="139700"/>
                  <a:pt x="40296" y="179997"/>
                  <a:pt x="90004" y="179997"/>
                </a:cubicBezTo>
                <a:cubicBezTo>
                  <a:pt x="139712" y="179997"/>
                  <a:pt x="180009" y="139700"/>
                  <a:pt x="180009" y="89992"/>
                </a:cubicBezTo>
                <a:cubicBezTo>
                  <a:pt x="180009" y="40284"/>
                  <a:pt x="139712" y="0"/>
                  <a:pt x="90004"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804994" y="6381456"/>
            <a:ext cx="180009" cy="179997"/>
          </a:xfrm>
          <a:custGeom>
            <a:avLst/>
            <a:gdLst>
              <a:gd name="connsiteX0" fmla="*/ 90004 w 180009"/>
              <a:gd name="connsiteY0" fmla="*/ 0 h 179997"/>
              <a:gd name="connsiteX1" fmla="*/ 0 w 180009"/>
              <a:gd name="connsiteY1" fmla="*/ 89992 h 179997"/>
              <a:gd name="connsiteX2" fmla="*/ 90004 w 180009"/>
              <a:gd name="connsiteY2" fmla="*/ 179997 h 179997"/>
              <a:gd name="connsiteX3" fmla="*/ 180009 w 180009"/>
              <a:gd name="connsiteY3" fmla="*/ 89992 h 179997"/>
              <a:gd name="connsiteX4" fmla="*/ 90004 w 180009"/>
              <a:gd name="connsiteY4" fmla="*/ 0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7">
                <a:moveTo>
                  <a:pt x="90004" y="0"/>
                </a:moveTo>
                <a:cubicBezTo>
                  <a:pt x="40296" y="0"/>
                  <a:pt x="0" y="40284"/>
                  <a:pt x="0" y="89992"/>
                </a:cubicBezTo>
                <a:cubicBezTo>
                  <a:pt x="0" y="139700"/>
                  <a:pt x="40296" y="179997"/>
                  <a:pt x="90004" y="179997"/>
                </a:cubicBezTo>
                <a:cubicBezTo>
                  <a:pt x="139712" y="179997"/>
                  <a:pt x="180009" y="139700"/>
                  <a:pt x="180009" y="89992"/>
                </a:cubicBezTo>
                <a:cubicBezTo>
                  <a:pt x="180009" y="40284"/>
                  <a:pt x="139712" y="0"/>
                  <a:pt x="90004"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574995" y="7191454"/>
            <a:ext cx="180009" cy="179996"/>
          </a:xfrm>
          <a:custGeom>
            <a:avLst/>
            <a:gdLst>
              <a:gd name="connsiteX0" fmla="*/ 90004 w 180009"/>
              <a:gd name="connsiteY0" fmla="*/ 0 h 179996"/>
              <a:gd name="connsiteX1" fmla="*/ 180009 w 180009"/>
              <a:gd name="connsiteY1" fmla="*/ 89992 h 179996"/>
              <a:gd name="connsiteX2" fmla="*/ 90004 w 180009"/>
              <a:gd name="connsiteY2" fmla="*/ 179996 h 179996"/>
              <a:gd name="connsiteX3" fmla="*/ 0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139712" y="0"/>
                  <a:pt x="180009" y="40284"/>
                  <a:pt x="180009" y="89992"/>
                </a:cubicBezTo>
                <a:cubicBezTo>
                  <a:pt x="180009" y="139700"/>
                  <a:pt x="139712" y="179996"/>
                  <a:pt x="90004" y="179996"/>
                </a:cubicBezTo>
                <a:cubicBezTo>
                  <a:pt x="40297" y="179996"/>
                  <a:pt x="0" y="139700"/>
                  <a:pt x="0" y="89992"/>
                </a:cubicBezTo>
                <a:cubicBezTo>
                  <a:pt x="0" y="40284"/>
                  <a:pt x="40297" y="0"/>
                  <a:pt x="90004"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574995" y="6651456"/>
            <a:ext cx="180009" cy="179996"/>
          </a:xfrm>
          <a:custGeom>
            <a:avLst/>
            <a:gdLst>
              <a:gd name="connsiteX0" fmla="*/ 90004 w 180009"/>
              <a:gd name="connsiteY0" fmla="*/ 0 h 179996"/>
              <a:gd name="connsiteX1" fmla="*/ 180009 w 180009"/>
              <a:gd name="connsiteY1" fmla="*/ 89992 h 179996"/>
              <a:gd name="connsiteX2" fmla="*/ 90004 w 180009"/>
              <a:gd name="connsiteY2" fmla="*/ 179997 h 179996"/>
              <a:gd name="connsiteX3" fmla="*/ 0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139712" y="0"/>
                  <a:pt x="180009" y="40284"/>
                  <a:pt x="180009" y="89992"/>
                </a:cubicBezTo>
                <a:cubicBezTo>
                  <a:pt x="180009" y="139700"/>
                  <a:pt x="139712" y="179997"/>
                  <a:pt x="90004" y="179997"/>
                </a:cubicBezTo>
                <a:cubicBezTo>
                  <a:pt x="40297" y="179997"/>
                  <a:pt x="0" y="139700"/>
                  <a:pt x="0" y="89992"/>
                </a:cubicBezTo>
                <a:cubicBezTo>
                  <a:pt x="0" y="40284"/>
                  <a:pt x="40297" y="0"/>
                  <a:pt x="90004"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574995" y="6921454"/>
            <a:ext cx="180009" cy="179996"/>
          </a:xfrm>
          <a:custGeom>
            <a:avLst/>
            <a:gdLst>
              <a:gd name="connsiteX0" fmla="*/ 90004 w 180009"/>
              <a:gd name="connsiteY0" fmla="*/ 0 h 179996"/>
              <a:gd name="connsiteX1" fmla="*/ 180009 w 180009"/>
              <a:gd name="connsiteY1" fmla="*/ 89992 h 179996"/>
              <a:gd name="connsiteX2" fmla="*/ 90004 w 180009"/>
              <a:gd name="connsiteY2" fmla="*/ 179996 h 179996"/>
              <a:gd name="connsiteX3" fmla="*/ 0 w 180009"/>
              <a:gd name="connsiteY3" fmla="*/ 89992 h 179996"/>
              <a:gd name="connsiteX4" fmla="*/ 90004 w 180009"/>
              <a:gd name="connsiteY4" fmla="*/ 0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6">
                <a:moveTo>
                  <a:pt x="90004" y="0"/>
                </a:moveTo>
                <a:cubicBezTo>
                  <a:pt x="139712" y="0"/>
                  <a:pt x="180009" y="40284"/>
                  <a:pt x="180009" y="89992"/>
                </a:cubicBezTo>
                <a:cubicBezTo>
                  <a:pt x="180009" y="139700"/>
                  <a:pt x="139712" y="179996"/>
                  <a:pt x="90004" y="179996"/>
                </a:cubicBezTo>
                <a:cubicBezTo>
                  <a:pt x="40297" y="179996"/>
                  <a:pt x="0" y="139700"/>
                  <a:pt x="0" y="89992"/>
                </a:cubicBezTo>
                <a:cubicBezTo>
                  <a:pt x="0" y="40284"/>
                  <a:pt x="40297" y="0"/>
                  <a:pt x="90004"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574995" y="6381456"/>
            <a:ext cx="180009" cy="179997"/>
          </a:xfrm>
          <a:custGeom>
            <a:avLst/>
            <a:gdLst>
              <a:gd name="connsiteX0" fmla="*/ 90004 w 180009"/>
              <a:gd name="connsiteY0" fmla="*/ 0 h 179997"/>
              <a:gd name="connsiteX1" fmla="*/ 180009 w 180009"/>
              <a:gd name="connsiteY1" fmla="*/ 89992 h 179997"/>
              <a:gd name="connsiteX2" fmla="*/ 90004 w 180009"/>
              <a:gd name="connsiteY2" fmla="*/ 179997 h 179997"/>
              <a:gd name="connsiteX3" fmla="*/ 0 w 180009"/>
              <a:gd name="connsiteY3" fmla="*/ 89992 h 179997"/>
              <a:gd name="connsiteX4" fmla="*/ 90004 w 180009"/>
              <a:gd name="connsiteY4" fmla="*/ 0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009" h="179997">
                <a:moveTo>
                  <a:pt x="90004" y="0"/>
                </a:moveTo>
                <a:cubicBezTo>
                  <a:pt x="139712" y="0"/>
                  <a:pt x="180009" y="40284"/>
                  <a:pt x="180009" y="89992"/>
                </a:cubicBezTo>
                <a:cubicBezTo>
                  <a:pt x="180009" y="139700"/>
                  <a:pt x="139712" y="179997"/>
                  <a:pt x="90004" y="179997"/>
                </a:cubicBezTo>
                <a:cubicBezTo>
                  <a:pt x="40297" y="179997"/>
                  <a:pt x="0" y="139700"/>
                  <a:pt x="0" y="89992"/>
                </a:cubicBezTo>
                <a:cubicBezTo>
                  <a:pt x="0" y="40284"/>
                  <a:pt x="40297" y="0"/>
                  <a:pt x="90004"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75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175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175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175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175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175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175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175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175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175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2025002" y="5481455"/>
            <a:ext cx="359994" cy="360007"/>
          </a:xfrm>
          <a:custGeom>
            <a:avLst/>
            <a:gdLst>
              <a:gd name="connsiteX0" fmla="*/ 179996 w 359994"/>
              <a:gd name="connsiteY0" fmla="*/ 0 h 360007"/>
              <a:gd name="connsiteX1" fmla="*/ 0 w 359994"/>
              <a:gd name="connsiteY1" fmla="*/ 179997 h 360007"/>
              <a:gd name="connsiteX2" fmla="*/ 179996 w 359994"/>
              <a:gd name="connsiteY2" fmla="*/ 360007 h 360007"/>
              <a:gd name="connsiteX3" fmla="*/ 359994 w 359994"/>
              <a:gd name="connsiteY3" fmla="*/ 179997 h 360007"/>
              <a:gd name="connsiteX4" fmla="*/ 179996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6" y="0"/>
                </a:moveTo>
                <a:cubicBezTo>
                  <a:pt x="80581" y="0"/>
                  <a:pt x="0" y="80594"/>
                  <a:pt x="0" y="179997"/>
                </a:cubicBezTo>
                <a:cubicBezTo>
                  <a:pt x="0" y="279412"/>
                  <a:pt x="80581" y="360007"/>
                  <a:pt x="179996" y="360007"/>
                </a:cubicBezTo>
                <a:cubicBezTo>
                  <a:pt x="279412" y="360007"/>
                  <a:pt x="359994" y="279412"/>
                  <a:pt x="359994" y="179997"/>
                </a:cubicBezTo>
                <a:cubicBezTo>
                  <a:pt x="359994" y="80594"/>
                  <a:pt x="279412" y="0"/>
                  <a:pt x="179996"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2025002" y="5031455"/>
            <a:ext cx="359994" cy="360006"/>
          </a:xfrm>
          <a:custGeom>
            <a:avLst/>
            <a:gdLst>
              <a:gd name="connsiteX0" fmla="*/ 179996 w 359994"/>
              <a:gd name="connsiteY0" fmla="*/ 0 h 360006"/>
              <a:gd name="connsiteX1" fmla="*/ 0 w 359994"/>
              <a:gd name="connsiteY1" fmla="*/ 179996 h 360006"/>
              <a:gd name="connsiteX2" fmla="*/ 179996 w 359994"/>
              <a:gd name="connsiteY2" fmla="*/ 360006 h 360006"/>
              <a:gd name="connsiteX3" fmla="*/ 359994 w 359994"/>
              <a:gd name="connsiteY3" fmla="*/ 179996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3"/>
                  <a:pt x="0" y="179996"/>
                </a:cubicBezTo>
                <a:cubicBezTo>
                  <a:pt x="0" y="279412"/>
                  <a:pt x="80581" y="360006"/>
                  <a:pt x="179996" y="360006"/>
                </a:cubicBezTo>
                <a:cubicBezTo>
                  <a:pt x="279412" y="360006"/>
                  <a:pt x="359994" y="279412"/>
                  <a:pt x="359994" y="179996"/>
                </a:cubicBezTo>
                <a:cubicBezTo>
                  <a:pt x="359994" y="80593"/>
                  <a:pt x="279412" y="0"/>
                  <a:pt x="179996"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2025002" y="4581455"/>
            <a:ext cx="359994" cy="360007"/>
          </a:xfrm>
          <a:custGeom>
            <a:avLst/>
            <a:gdLst>
              <a:gd name="connsiteX0" fmla="*/ 179996 w 359994"/>
              <a:gd name="connsiteY0" fmla="*/ 0 h 360007"/>
              <a:gd name="connsiteX1" fmla="*/ 0 w 359994"/>
              <a:gd name="connsiteY1" fmla="*/ 179997 h 360007"/>
              <a:gd name="connsiteX2" fmla="*/ 179996 w 359994"/>
              <a:gd name="connsiteY2" fmla="*/ 360006 h 360007"/>
              <a:gd name="connsiteX3" fmla="*/ 359994 w 359994"/>
              <a:gd name="connsiteY3" fmla="*/ 179997 h 360007"/>
              <a:gd name="connsiteX4" fmla="*/ 179996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6" y="0"/>
                </a:moveTo>
                <a:cubicBezTo>
                  <a:pt x="80581" y="0"/>
                  <a:pt x="0" y="80594"/>
                  <a:pt x="0" y="179997"/>
                </a:cubicBezTo>
                <a:cubicBezTo>
                  <a:pt x="0" y="279412"/>
                  <a:pt x="80581" y="360006"/>
                  <a:pt x="179996" y="360006"/>
                </a:cubicBezTo>
                <a:cubicBezTo>
                  <a:pt x="279412" y="360006"/>
                  <a:pt x="359994" y="279412"/>
                  <a:pt x="359994" y="179997"/>
                </a:cubicBezTo>
                <a:cubicBezTo>
                  <a:pt x="359994" y="80594"/>
                  <a:pt x="279412" y="0"/>
                  <a:pt x="179996"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2025002" y="4131454"/>
            <a:ext cx="359994" cy="360007"/>
          </a:xfrm>
          <a:custGeom>
            <a:avLst/>
            <a:gdLst>
              <a:gd name="connsiteX0" fmla="*/ 179996 w 359994"/>
              <a:gd name="connsiteY0" fmla="*/ 0 h 360007"/>
              <a:gd name="connsiteX1" fmla="*/ 0 w 359994"/>
              <a:gd name="connsiteY1" fmla="*/ 179997 h 360007"/>
              <a:gd name="connsiteX2" fmla="*/ 179996 w 359994"/>
              <a:gd name="connsiteY2" fmla="*/ 360006 h 360007"/>
              <a:gd name="connsiteX3" fmla="*/ 359994 w 359994"/>
              <a:gd name="connsiteY3" fmla="*/ 179997 h 360007"/>
              <a:gd name="connsiteX4" fmla="*/ 179996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6" y="0"/>
                </a:moveTo>
                <a:cubicBezTo>
                  <a:pt x="80581" y="0"/>
                  <a:pt x="0" y="80594"/>
                  <a:pt x="0" y="179997"/>
                </a:cubicBezTo>
                <a:cubicBezTo>
                  <a:pt x="0" y="279412"/>
                  <a:pt x="80581" y="360006"/>
                  <a:pt x="179996" y="360006"/>
                </a:cubicBezTo>
                <a:cubicBezTo>
                  <a:pt x="279412" y="360006"/>
                  <a:pt x="359994" y="279412"/>
                  <a:pt x="359994" y="179997"/>
                </a:cubicBezTo>
                <a:cubicBezTo>
                  <a:pt x="359994" y="80594"/>
                  <a:pt x="279412" y="0"/>
                  <a:pt x="179996"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025002" y="3681454"/>
            <a:ext cx="359994" cy="360007"/>
          </a:xfrm>
          <a:custGeom>
            <a:avLst/>
            <a:gdLst>
              <a:gd name="connsiteX0" fmla="*/ 179996 w 359994"/>
              <a:gd name="connsiteY0" fmla="*/ 0 h 360007"/>
              <a:gd name="connsiteX1" fmla="*/ 0 w 359994"/>
              <a:gd name="connsiteY1" fmla="*/ 179997 h 360007"/>
              <a:gd name="connsiteX2" fmla="*/ 179996 w 359994"/>
              <a:gd name="connsiteY2" fmla="*/ 360007 h 360007"/>
              <a:gd name="connsiteX3" fmla="*/ 359994 w 359994"/>
              <a:gd name="connsiteY3" fmla="*/ 179997 h 360007"/>
              <a:gd name="connsiteX4" fmla="*/ 179996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6" y="0"/>
                </a:moveTo>
                <a:cubicBezTo>
                  <a:pt x="80581" y="0"/>
                  <a:pt x="0" y="80594"/>
                  <a:pt x="0" y="179997"/>
                </a:cubicBezTo>
                <a:cubicBezTo>
                  <a:pt x="0" y="279412"/>
                  <a:pt x="80581" y="360007"/>
                  <a:pt x="179996" y="360007"/>
                </a:cubicBezTo>
                <a:cubicBezTo>
                  <a:pt x="279412" y="360007"/>
                  <a:pt x="359994" y="279412"/>
                  <a:pt x="359994" y="179997"/>
                </a:cubicBezTo>
                <a:cubicBezTo>
                  <a:pt x="359994" y="80594"/>
                  <a:pt x="279412" y="0"/>
                  <a:pt x="179996"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2025002" y="3231454"/>
            <a:ext cx="359994" cy="360006"/>
          </a:xfrm>
          <a:custGeom>
            <a:avLst/>
            <a:gdLst>
              <a:gd name="connsiteX0" fmla="*/ 179996 w 359994"/>
              <a:gd name="connsiteY0" fmla="*/ 0 h 360006"/>
              <a:gd name="connsiteX1" fmla="*/ 0 w 359994"/>
              <a:gd name="connsiteY1" fmla="*/ 179996 h 360006"/>
              <a:gd name="connsiteX2" fmla="*/ 179996 w 359994"/>
              <a:gd name="connsiteY2" fmla="*/ 360006 h 360006"/>
              <a:gd name="connsiteX3" fmla="*/ 359994 w 359994"/>
              <a:gd name="connsiteY3" fmla="*/ 179996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4"/>
                  <a:pt x="0" y="179996"/>
                </a:cubicBezTo>
                <a:cubicBezTo>
                  <a:pt x="0" y="279412"/>
                  <a:pt x="80581" y="360006"/>
                  <a:pt x="179996" y="360006"/>
                </a:cubicBezTo>
                <a:cubicBezTo>
                  <a:pt x="279412" y="360006"/>
                  <a:pt x="359994" y="279412"/>
                  <a:pt x="359994" y="179996"/>
                </a:cubicBezTo>
                <a:cubicBezTo>
                  <a:pt x="359994" y="80594"/>
                  <a:pt x="279412" y="0"/>
                  <a:pt x="179996"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2025002" y="2781453"/>
            <a:ext cx="359994" cy="360006"/>
          </a:xfrm>
          <a:custGeom>
            <a:avLst/>
            <a:gdLst>
              <a:gd name="connsiteX0" fmla="*/ 179996 w 359994"/>
              <a:gd name="connsiteY0" fmla="*/ 0 h 360006"/>
              <a:gd name="connsiteX1" fmla="*/ 0 w 359994"/>
              <a:gd name="connsiteY1" fmla="*/ 179997 h 360006"/>
              <a:gd name="connsiteX2" fmla="*/ 179996 w 359994"/>
              <a:gd name="connsiteY2" fmla="*/ 360006 h 360006"/>
              <a:gd name="connsiteX3" fmla="*/ 359994 w 359994"/>
              <a:gd name="connsiteY3" fmla="*/ 179997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4"/>
                  <a:pt x="0" y="179997"/>
                </a:cubicBezTo>
                <a:cubicBezTo>
                  <a:pt x="0" y="279412"/>
                  <a:pt x="80581" y="360006"/>
                  <a:pt x="179996" y="360006"/>
                </a:cubicBezTo>
                <a:cubicBezTo>
                  <a:pt x="279412" y="360006"/>
                  <a:pt x="359994" y="279412"/>
                  <a:pt x="359994" y="179997"/>
                </a:cubicBezTo>
                <a:cubicBezTo>
                  <a:pt x="359994" y="80594"/>
                  <a:pt x="279412" y="0"/>
                  <a:pt x="179996"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2025002" y="2331453"/>
            <a:ext cx="359994" cy="360006"/>
          </a:xfrm>
          <a:custGeom>
            <a:avLst/>
            <a:gdLst>
              <a:gd name="connsiteX0" fmla="*/ 179996 w 359994"/>
              <a:gd name="connsiteY0" fmla="*/ 0 h 360006"/>
              <a:gd name="connsiteX1" fmla="*/ 0 w 359994"/>
              <a:gd name="connsiteY1" fmla="*/ 179997 h 360006"/>
              <a:gd name="connsiteX2" fmla="*/ 179996 w 359994"/>
              <a:gd name="connsiteY2" fmla="*/ 360006 h 360006"/>
              <a:gd name="connsiteX3" fmla="*/ 359994 w 359994"/>
              <a:gd name="connsiteY3" fmla="*/ 179997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4"/>
                  <a:pt x="0" y="179997"/>
                </a:cubicBezTo>
                <a:cubicBezTo>
                  <a:pt x="0" y="279412"/>
                  <a:pt x="80581" y="360006"/>
                  <a:pt x="179996" y="360006"/>
                </a:cubicBezTo>
                <a:cubicBezTo>
                  <a:pt x="279412" y="360006"/>
                  <a:pt x="359994" y="279412"/>
                  <a:pt x="359994" y="179997"/>
                </a:cubicBezTo>
                <a:cubicBezTo>
                  <a:pt x="359994" y="80594"/>
                  <a:pt x="279412" y="0"/>
                  <a:pt x="179996"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2025002" y="1881452"/>
            <a:ext cx="359994" cy="360006"/>
          </a:xfrm>
          <a:custGeom>
            <a:avLst/>
            <a:gdLst>
              <a:gd name="connsiteX0" fmla="*/ 179996 w 359994"/>
              <a:gd name="connsiteY0" fmla="*/ 0 h 360006"/>
              <a:gd name="connsiteX1" fmla="*/ 0 w 359994"/>
              <a:gd name="connsiteY1" fmla="*/ 179996 h 360006"/>
              <a:gd name="connsiteX2" fmla="*/ 179996 w 359994"/>
              <a:gd name="connsiteY2" fmla="*/ 360006 h 360006"/>
              <a:gd name="connsiteX3" fmla="*/ 359994 w 359994"/>
              <a:gd name="connsiteY3" fmla="*/ 179996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4"/>
                  <a:pt x="0" y="179996"/>
                </a:cubicBezTo>
                <a:cubicBezTo>
                  <a:pt x="0" y="279412"/>
                  <a:pt x="80581" y="360006"/>
                  <a:pt x="179996" y="360006"/>
                </a:cubicBezTo>
                <a:cubicBezTo>
                  <a:pt x="279412" y="360006"/>
                  <a:pt x="359994" y="279412"/>
                  <a:pt x="359994" y="179996"/>
                </a:cubicBezTo>
                <a:cubicBezTo>
                  <a:pt x="359994" y="80594"/>
                  <a:pt x="279412" y="0"/>
                  <a:pt x="179996"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2025002" y="1431452"/>
            <a:ext cx="359994" cy="360006"/>
          </a:xfrm>
          <a:custGeom>
            <a:avLst/>
            <a:gdLst>
              <a:gd name="connsiteX0" fmla="*/ 179996 w 359994"/>
              <a:gd name="connsiteY0" fmla="*/ 0 h 360006"/>
              <a:gd name="connsiteX1" fmla="*/ 0 w 359994"/>
              <a:gd name="connsiteY1" fmla="*/ 179997 h 360006"/>
              <a:gd name="connsiteX2" fmla="*/ 179996 w 359994"/>
              <a:gd name="connsiteY2" fmla="*/ 360006 h 360006"/>
              <a:gd name="connsiteX3" fmla="*/ 359994 w 359994"/>
              <a:gd name="connsiteY3" fmla="*/ 179997 h 360006"/>
              <a:gd name="connsiteX4" fmla="*/ 179996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6" y="0"/>
                </a:moveTo>
                <a:cubicBezTo>
                  <a:pt x="80581" y="0"/>
                  <a:pt x="0" y="80594"/>
                  <a:pt x="0" y="179997"/>
                </a:cubicBezTo>
                <a:cubicBezTo>
                  <a:pt x="0" y="279412"/>
                  <a:pt x="80581" y="360006"/>
                  <a:pt x="179996" y="360006"/>
                </a:cubicBezTo>
                <a:cubicBezTo>
                  <a:pt x="279412" y="360006"/>
                  <a:pt x="359994" y="279412"/>
                  <a:pt x="359994" y="179997"/>
                </a:cubicBezTo>
                <a:cubicBezTo>
                  <a:pt x="359994" y="80594"/>
                  <a:pt x="279412" y="0"/>
                  <a:pt x="179996"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205001"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2205001"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2205001"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2205001"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205001"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2205001"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2205001"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2205001"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2205001"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205001"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2475002"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2475002"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2475002"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2475002"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2475002"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2475002"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2475002"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2475002"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2475002"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2475002"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265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265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265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265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Freeform 3"/>
          <p:cNvSpPr/>
          <p:nvPr/>
        </p:nvSpPr>
        <p:spPr>
          <a:xfrm>
            <a:off x="265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265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Freeform 3"/>
          <p:cNvSpPr/>
          <p:nvPr/>
        </p:nvSpPr>
        <p:spPr>
          <a:xfrm>
            <a:off x="265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Freeform 3"/>
          <p:cNvSpPr/>
          <p:nvPr/>
        </p:nvSpPr>
        <p:spPr>
          <a:xfrm>
            <a:off x="265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Freeform 3"/>
          <p:cNvSpPr/>
          <p:nvPr/>
        </p:nvSpPr>
        <p:spPr>
          <a:xfrm>
            <a:off x="265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Freeform 3"/>
          <p:cNvSpPr/>
          <p:nvPr/>
        </p:nvSpPr>
        <p:spPr>
          <a:xfrm>
            <a:off x="265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Freeform 3"/>
          <p:cNvSpPr/>
          <p:nvPr/>
        </p:nvSpPr>
        <p:spPr>
          <a:xfrm>
            <a:off x="2925003"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Freeform 3"/>
          <p:cNvSpPr/>
          <p:nvPr/>
        </p:nvSpPr>
        <p:spPr>
          <a:xfrm>
            <a:off x="2925003"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Freeform 3"/>
          <p:cNvSpPr/>
          <p:nvPr/>
        </p:nvSpPr>
        <p:spPr>
          <a:xfrm>
            <a:off x="2925003"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Freeform 3"/>
          <p:cNvSpPr/>
          <p:nvPr/>
        </p:nvSpPr>
        <p:spPr>
          <a:xfrm>
            <a:off x="2925003"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Freeform 3"/>
          <p:cNvSpPr/>
          <p:nvPr/>
        </p:nvSpPr>
        <p:spPr>
          <a:xfrm>
            <a:off x="2925003"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2925003"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2925003"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2925003"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2925003"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Freeform 3"/>
          <p:cNvSpPr/>
          <p:nvPr/>
        </p:nvSpPr>
        <p:spPr>
          <a:xfrm>
            <a:off x="2925003"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310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310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Freeform 3"/>
          <p:cNvSpPr/>
          <p:nvPr/>
        </p:nvSpPr>
        <p:spPr>
          <a:xfrm>
            <a:off x="310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Freeform 3"/>
          <p:cNvSpPr/>
          <p:nvPr/>
        </p:nvSpPr>
        <p:spPr>
          <a:xfrm>
            <a:off x="310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Freeform 3"/>
          <p:cNvSpPr/>
          <p:nvPr/>
        </p:nvSpPr>
        <p:spPr>
          <a:xfrm>
            <a:off x="310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Freeform 3"/>
          <p:cNvSpPr/>
          <p:nvPr/>
        </p:nvSpPr>
        <p:spPr>
          <a:xfrm>
            <a:off x="310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Freeform 3"/>
          <p:cNvSpPr/>
          <p:nvPr/>
        </p:nvSpPr>
        <p:spPr>
          <a:xfrm>
            <a:off x="310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Freeform 3"/>
          <p:cNvSpPr/>
          <p:nvPr/>
        </p:nvSpPr>
        <p:spPr>
          <a:xfrm>
            <a:off x="310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6" name="Freeform 3"/>
          <p:cNvSpPr/>
          <p:nvPr/>
        </p:nvSpPr>
        <p:spPr>
          <a:xfrm>
            <a:off x="310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Freeform 3"/>
          <p:cNvSpPr/>
          <p:nvPr/>
        </p:nvSpPr>
        <p:spPr>
          <a:xfrm>
            <a:off x="310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Freeform 3"/>
          <p:cNvSpPr/>
          <p:nvPr/>
        </p:nvSpPr>
        <p:spPr>
          <a:xfrm>
            <a:off x="3375003"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Freeform 3"/>
          <p:cNvSpPr/>
          <p:nvPr/>
        </p:nvSpPr>
        <p:spPr>
          <a:xfrm>
            <a:off x="3375003"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Freeform 3"/>
          <p:cNvSpPr/>
          <p:nvPr/>
        </p:nvSpPr>
        <p:spPr>
          <a:xfrm>
            <a:off x="3375003"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Freeform 3"/>
          <p:cNvSpPr/>
          <p:nvPr/>
        </p:nvSpPr>
        <p:spPr>
          <a:xfrm>
            <a:off x="3375003"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Freeform 3"/>
          <p:cNvSpPr/>
          <p:nvPr/>
        </p:nvSpPr>
        <p:spPr>
          <a:xfrm>
            <a:off x="3375003"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Freeform 3"/>
          <p:cNvSpPr/>
          <p:nvPr/>
        </p:nvSpPr>
        <p:spPr>
          <a:xfrm>
            <a:off x="3375003"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Freeform 3"/>
          <p:cNvSpPr/>
          <p:nvPr/>
        </p:nvSpPr>
        <p:spPr>
          <a:xfrm>
            <a:off x="3375003"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Freeform 3"/>
          <p:cNvSpPr/>
          <p:nvPr/>
        </p:nvSpPr>
        <p:spPr>
          <a:xfrm>
            <a:off x="3375003"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Freeform 3"/>
          <p:cNvSpPr/>
          <p:nvPr/>
        </p:nvSpPr>
        <p:spPr>
          <a:xfrm>
            <a:off x="3375003"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Freeform 3"/>
          <p:cNvSpPr/>
          <p:nvPr/>
        </p:nvSpPr>
        <p:spPr>
          <a:xfrm>
            <a:off x="3375003"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Freeform 3"/>
          <p:cNvSpPr/>
          <p:nvPr/>
        </p:nvSpPr>
        <p:spPr>
          <a:xfrm>
            <a:off x="3555003" y="1431447"/>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Freeform 3"/>
          <p:cNvSpPr/>
          <p:nvPr/>
        </p:nvSpPr>
        <p:spPr>
          <a:xfrm>
            <a:off x="3555003" y="1881447"/>
            <a:ext cx="359994" cy="360007"/>
          </a:xfrm>
          <a:custGeom>
            <a:avLst/>
            <a:gdLst>
              <a:gd name="connsiteX0" fmla="*/ 179997 w 359994"/>
              <a:gd name="connsiteY0" fmla="*/ 360006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Freeform 3"/>
          <p:cNvSpPr/>
          <p:nvPr/>
        </p:nvSpPr>
        <p:spPr>
          <a:xfrm>
            <a:off x="3555003" y="2331448"/>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Freeform 3"/>
          <p:cNvSpPr/>
          <p:nvPr/>
        </p:nvSpPr>
        <p:spPr>
          <a:xfrm>
            <a:off x="3555003" y="2781449"/>
            <a:ext cx="359994" cy="360007"/>
          </a:xfrm>
          <a:custGeom>
            <a:avLst/>
            <a:gdLst>
              <a:gd name="connsiteX0" fmla="*/ 179997 w 359994"/>
              <a:gd name="connsiteY0" fmla="*/ 360006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Freeform 3"/>
          <p:cNvSpPr/>
          <p:nvPr/>
        </p:nvSpPr>
        <p:spPr>
          <a:xfrm>
            <a:off x="3555003" y="3231450"/>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Freeform 3"/>
          <p:cNvSpPr/>
          <p:nvPr/>
        </p:nvSpPr>
        <p:spPr>
          <a:xfrm>
            <a:off x="3555003" y="3681450"/>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Freeform 3"/>
          <p:cNvSpPr/>
          <p:nvPr/>
        </p:nvSpPr>
        <p:spPr>
          <a:xfrm>
            <a:off x="3555003" y="4131450"/>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Freeform 3"/>
          <p:cNvSpPr/>
          <p:nvPr/>
        </p:nvSpPr>
        <p:spPr>
          <a:xfrm>
            <a:off x="3555003" y="4581445"/>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Freeform 3"/>
          <p:cNvSpPr/>
          <p:nvPr/>
        </p:nvSpPr>
        <p:spPr>
          <a:xfrm>
            <a:off x="3555003" y="5031445"/>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Freeform 3"/>
          <p:cNvSpPr/>
          <p:nvPr/>
        </p:nvSpPr>
        <p:spPr>
          <a:xfrm>
            <a:off x="3555003" y="5481445"/>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Freeform 3"/>
          <p:cNvSpPr/>
          <p:nvPr/>
        </p:nvSpPr>
        <p:spPr>
          <a:xfrm>
            <a:off x="3825002"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Freeform 3"/>
          <p:cNvSpPr/>
          <p:nvPr/>
        </p:nvSpPr>
        <p:spPr>
          <a:xfrm>
            <a:off x="3825002"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Freeform 3"/>
          <p:cNvSpPr/>
          <p:nvPr/>
        </p:nvSpPr>
        <p:spPr>
          <a:xfrm>
            <a:off x="3825002"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Freeform 3"/>
          <p:cNvSpPr/>
          <p:nvPr/>
        </p:nvSpPr>
        <p:spPr>
          <a:xfrm>
            <a:off x="3825002"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Freeform 3"/>
          <p:cNvSpPr/>
          <p:nvPr/>
        </p:nvSpPr>
        <p:spPr>
          <a:xfrm>
            <a:off x="3825002"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Freeform 3"/>
          <p:cNvSpPr/>
          <p:nvPr/>
        </p:nvSpPr>
        <p:spPr>
          <a:xfrm>
            <a:off x="3825002"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Freeform 3"/>
          <p:cNvSpPr/>
          <p:nvPr/>
        </p:nvSpPr>
        <p:spPr>
          <a:xfrm>
            <a:off x="3825002"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Freeform 3"/>
          <p:cNvSpPr/>
          <p:nvPr/>
        </p:nvSpPr>
        <p:spPr>
          <a:xfrm>
            <a:off x="3825002"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Freeform 3"/>
          <p:cNvSpPr/>
          <p:nvPr/>
        </p:nvSpPr>
        <p:spPr>
          <a:xfrm>
            <a:off x="3825002"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Freeform 3"/>
          <p:cNvSpPr/>
          <p:nvPr/>
        </p:nvSpPr>
        <p:spPr>
          <a:xfrm>
            <a:off x="3825002"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Freeform 3"/>
          <p:cNvSpPr/>
          <p:nvPr/>
        </p:nvSpPr>
        <p:spPr>
          <a:xfrm>
            <a:off x="400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Freeform 3"/>
          <p:cNvSpPr/>
          <p:nvPr/>
        </p:nvSpPr>
        <p:spPr>
          <a:xfrm>
            <a:off x="400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Freeform 3"/>
          <p:cNvSpPr/>
          <p:nvPr/>
        </p:nvSpPr>
        <p:spPr>
          <a:xfrm>
            <a:off x="400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Freeform 3"/>
          <p:cNvSpPr/>
          <p:nvPr/>
        </p:nvSpPr>
        <p:spPr>
          <a:xfrm>
            <a:off x="400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Freeform 3"/>
          <p:cNvSpPr/>
          <p:nvPr/>
        </p:nvSpPr>
        <p:spPr>
          <a:xfrm>
            <a:off x="400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Freeform 3"/>
          <p:cNvSpPr/>
          <p:nvPr/>
        </p:nvSpPr>
        <p:spPr>
          <a:xfrm>
            <a:off x="400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Freeform 3"/>
          <p:cNvSpPr/>
          <p:nvPr/>
        </p:nvSpPr>
        <p:spPr>
          <a:xfrm>
            <a:off x="400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Freeform 3"/>
          <p:cNvSpPr/>
          <p:nvPr/>
        </p:nvSpPr>
        <p:spPr>
          <a:xfrm>
            <a:off x="400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Freeform 3"/>
          <p:cNvSpPr/>
          <p:nvPr/>
        </p:nvSpPr>
        <p:spPr>
          <a:xfrm>
            <a:off x="400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Freeform 3"/>
          <p:cNvSpPr/>
          <p:nvPr/>
        </p:nvSpPr>
        <p:spPr>
          <a:xfrm>
            <a:off x="400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Freeform 3"/>
          <p:cNvSpPr/>
          <p:nvPr/>
        </p:nvSpPr>
        <p:spPr>
          <a:xfrm>
            <a:off x="4275003"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3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3" y="279412"/>
                  <a:pt x="359993" y="179997"/>
                </a:cubicBezTo>
                <a:cubicBezTo>
                  <a:pt x="359993" y="80594"/>
                  <a:pt x="279412" y="0"/>
                  <a:pt x="179997" y="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Freeform 3"/>
          <p:cNvSpPr/>
          <p:nvPr/>
        </p:nvSpPr>
        <p:spPr>
          <a:xfrm>
            <a:off x="4275003"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3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3" y="279412"/>
                  <a:pt x="359993" y="179996"/>
                </a:cubicBezTo>
                <a:cubicBezTo>
                  <a:pt x="359993" y="80593"/>
                  <a:pt x="279412" y="0"/>
                  <a:pt x="179997"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Freeform 3"/>
          <p:cNvSpPr/>
          <p:nvPr/>
        </p:nvSpPr>
        <p:spPr>
          <a:xfrm>
            <a:off x="4275003"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3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3" y="279412"/>
                  <a:pt x="359993" y="179997"/>
                </a:cubicBezTo>
                <a:cubicBezTo>
                  <a:pt x="359993"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Freeform 3"/>
          <p:cNvSpPr/>
          <p:nvPr/>
        </p:nvSpPr>
        <p:spPr>
          <a:xfrm>
            <a:off x="4275003"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3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3" y="279412"/>
                  <a:pt x="359993" y="179997"/>
                </a:cubicBezTo>
                <a:cubicBezTo>
                  <a:pt x="359993"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Freeform 3"/>
          <p:cNvSpPr/>
          <p:nvPr/>
        </p:nvSpPr>
        <p:spPr>
          <a:xfrm>
            <a:off x="4275003"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3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3" y="279412"/>
                  <a:pt x="359993" y="179997"/>
                </a:cubicBezTo>
                <a:cubicBezTo>
                  <a:pt x="359993"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Freeform 3"/>
          <p:cNvSpPr/>
          <p:nvPr/>
        </p:nvSpPr>
        <p:spPr>
          <a:xfrm>
            <a:off x="4275003"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3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3" y="279412"/>
                  <a:pt x="359993" y="179996"/>
                </a:cubicBezTo>
                <a:cubicBezTo>
                  <a:pt x="359993"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Freeform 3"/>
          <p:cNvSpPr/>
          <p:nvPr/>
        </p:nvSpPr>
        <p:spPr>
          <a:xfrm>
            <a:off x="4275003"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3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3" y="279412"/>
                  <a:pt x="359993" y="179997"/>
                </a:cubicBezTo>
                <a:cubicBezTo>
                  <a:pt x="359993"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5" name="Freeform 3"/>
          <p:cNvSpPr/>
          <p:nvPr/>
        </p:nvSpPr>
        <p:spPr>
          <a:xfrm>
            <a:off x="4275003"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3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3" y="279412"/>
                  <a:pt x="359993" y="179997"/>
                </a:cubicBezTo>
                <a:cubicBezTo>
                  <a:pt x="359993"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6" name="Freeform 3"/>
          <p:cNvSpPr/>
          <p:nvPr/>
        </p:nvSpPr>
        <p:spPr>
          <a:xfrm>
            <a:off x="4275003"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3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3" y="279412"/>
                  <a:pt x="359993" y="179996"/>
                </a:cubicBezTo>
                <a:cubicBezTo>
                  <a:pt x="359993"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7" name="Freeform 3"/>
          <p:cNvSpPr/>
          <p:nvPr/>
        </p:nvSpPr>
        <p:spPr>
          <a:xfrm>
            <a:off x="4275003"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3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3" y="279412"/>
                  <a:pt x="359993" y="179997"/>
                </a:cubicBezTo>
                <a:cubicBezTo>
                  <a:pt x="359993"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8" name="Freeform 3"/>
          <p:cNvSpPr/>
          <p:nvPr/>
        </p:nvSpPr>
        <p:spPr>
          <a:xfrm>
            <a:off x="445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9" name="Freeform 3"/>
          <p:cNvSpPr/>
          <p:nvPr/>
        </p:nvSpPr>
        <p:spPr>
          <a:xfrm>
            <a:off x="445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0" name="Freeform 3"/>
          <p:cNvSpPr/>
          <p:nvPr/>
        </p:nvSpPr>
        <p:spPr>
          <a:xfrm>
            <a:off x="445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1" name="Freeform 3"/>
          <p:cNvSpPr/>
          <p:nvPr/>
        </p:nvSpPr>
        <p:spPr>
          <a:xfrm>
            <a:off x="445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2" name="Freeform 3"/>
          <p:cNvSpPr/>
          <p:nvPr/>
        </p:nvSpPr>
        <p:spPr>
          <a:xfrm>
            <a:off x="445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3" name="Freeform 3"/>
          <p:cNvSpPr/>
          <p:nvPr/>
        </p:nvSpPr>
        <p:spPr>
          <a:xfrm>
            <a:off x="445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4" name="Freeform 3"/>
          <p:cNvSpPr/>
          <p:nvPr/>
        </p:nvSpPr>
        <p:spPr>
          <a:xfrm>
            <a:off x="445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5" name="Freeform 3"/>
          <p:cNvSpPr/>
          <p:nvPr/>
        </p:nvSpPr>
        <p:spPr>
          <a:xfrm>
            <a:off x="445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6" name="Freeform 3"/>
          <p:cNvSpPr/>
          <p:nvPr/>
        </p:nvSpPr>
        <p:spPr>
          <a:xfrm>
            <a:off x="445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7" name="Freeform 3"/>
          <p:cNvSpPr/>
          <p:nvPr/>
        </p:nvSpPr>
        <p:spPr>
          <a:xfrm>
            <a:off x="445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8" name="Freeform 3"/>
          <p:cNvSpPr/>
          <p:nvPr/>
        </p:nvSpPr>
        <p:spPr>
          <a:xfrm>
            <a:off x="4725003"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9" name="Freeform 3"/>
          <p:cNvSpPr/>
          <p:nvPr/>
        </p:nvSpPr>
        <p:spPr>
          <a:xfrm>
            <a:off x="4725003"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0" name="Freeform 3"/>
          <p:cNvSpPr/>
          <p:nvPr/>
        </p:nvSpPr>
        <p:spPr>
          <a:xfrm>
            <a:off x="4725003"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1" name="Freeform 3"/>
          <p:cNvSpPr/>
          <p:nvPr/>
        </p:nvSpPr>
        <p:spPr>
          <a:xfrm>
            <a:off x="4725003"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2" name="Freeform 3"/>
          <p:cNvSpPr/>
          <p:nvPr/>
        </p:nvSpPr>
        <p:spPr>
          <a:xfrm>
            <a:off x="4725003"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3" name="Freeform 3"/>
          <p:cNvSpPr/>
          <p:nvPr/>
        </p:nvSpPr>
        <p:spPr>
          <a:xfrm>
            <a:off x="4725003"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4" name="Freeform 3"/>
          <p:cNvSpPr/>
          <p:nvPr/>
        </p:nvSpPr>
        <p:spPr>
          <a:xfrm>
            <a:off x="4725003"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5" name="Freeform 3"/>
          <p:cNvSpPr/>
          <p:nvPr/>
        </p:nvSpPr>
        <p:spPr>
          <a:xfrm>
            <a:off x="4725003"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6" name="Freeform 3"/>
          <p:cNvSpPr/>
          <p:nvPr/>
        </p:nvSpPr>
        <p:spPr>
          <a:xfrm>
            <a:off x="4725003"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7" name="Freeform 3"/>
          <p:cNvSpPr/>
          <p:nvPr/>
        </p:nvSpPr>
        <p:spPr>
          <a:xfrm>
            <a:off x="4725003"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8" name="Freeform 3"/>
          <p:cNvSpPr/>
          <p:nvPr/>
        </p:nvSpPr>
        <p:spPr>
          <a:xfrm>
            <a:off x="490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9" name="Freeform 3"/>
          <p:cNvSpPr/>
          <p:nvPr/>
        </p:nvSpPr>
        <p:spPr>
          <a:xfrm>
            <a:off x="490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0" name="Freeform 3"/>
          <p:cNvSpPr/>
          <p:nvPr/>
        </p:nvSpPr>
        <p:spPr>
          <a:xfrm>
            <a:off x="490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1" name="Freeform 3"/>
          <p:cNvSpPr/>
          <p:nvPr/>
        </p:nvSpPr>
        <p:spPr>
          <a:xfrm>
            <a:off x="490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2" name="Freeform 3"/>
          <p:cNvSpPr/>
          <p:nvPr/>
        </p:nvSpPr>
        <p:spPr>
          <a:xfrm>
            <a:off x="490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3" name="Freeform 3"/>
          <p:cNvSpPr/>
          <p:nvPr/>
        </p:nvSpPr>
        <p:spPr>
          <a:xfrm>
            <a:off x="490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4" name="Freeform 3"/>
          <p:cNvSpPr/>
          <p:nvPr/>
        </p:nvSpPr>
        <p:spPr>
          <a:xfrm>
            <a:off x="490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5" name="Freeform 3"/>
          <p:cNvSpPr/>
          <p:nvPr/>
        </p:nvSpPr>
        <p:spPr>
          <a:xfrm>
            <a:off x="490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6" name="Freeform 3"/>
          <p:cNvSpPr/>
          <p:nvPr/>
        </p:nvSpPr>
        <p:spPr>
          <a:xfrm>
            <a:off x="490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7" name="Freeform 3"/>
          <p:cNvSpPr/>
          <p:nvPr/>
        </p:nvSpPr>
        <p:spPr>
          <a:xfrm>
            <a:off x="490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8" name="Freeform 3"/>
          <p:cNvSpPr/>
          <p:nvPr/>
        </p:nvSpPr>
        <p:spPr>
          <a:xfrm>
            <a:off x="5175003"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9" name="Freeform 3"/>
          <p:cNvSpPr/>
          <p:nvPr/>
        </p:nvSpPr>
        <p:spPr>
          <a:xfrm>
            <a:off x="5175003"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0" name="Freeform 3"/>
          <p:cNvSpPr/>
          <p:nvPr/>
        </p:nvSpPr>
        <p:spPr>
          <a:xfrm>
            <a:off x="5175003"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1" name="Freeform 3"/>
          <p:cNvSpPr/>
          <p:nvPr/>
        </p:nvSpPr>
        <p:spPr>
          <a:xfrm>
            <a:off x="5175003"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2" name="Freeform 3"/>
          <p:cNvSpPr/>
          <p:nvPr/>
        </p:nvSpPr>
        <p:spPr>
          <a:xfrm>
            <a:off x="5175003"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3" name="Freeform 3"/>
          <p:cNvSpPr/>
          <p:nvPr/>
        </p:nvSpPr>
        <p:spPr>
          <a:xfrm>
            <a:off x="5175003"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4" name="Freeform 3"/>
          <p:cNvSpPr/>
          <p:nvPr/>
        </p:nvSpPr>
        <p:spPr>
          <a:xfrm>
            <a:off x="5175003"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5" name="Freeform 3"/>
          <p:cNvSpPr/>
          <p:nvPr/>
        </p:nvSpPr>
        <p:spPr>
          <a:xfrm>
            <a:off x="5175003"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6" name="Freeform 3"/>
          <p:cNvSpPr/>
          <p:nvPr/>
        </p:nvSpPr>
        <p:spPr>
          <a:xfrm>
            <a:off x="5175003"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7" name="Freeform 3"/>
          <p:cNvSpPr/>
          <p:nvPr/>
        </p:nvSpPr>
        <p:spPr>
          <a:xfrm>
            <a:off x="5175003"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8" name="Freeform 3"/>
          <p:cNvSpPr/>
          <p:nvPr/>
        </p:nvSpPr>
        <p:spPr>
          <a:xfrm>
            <a:off x="5355003" y="1431447"/>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9" name="Freeform 3"/>
          <p:cNvSpPr/>
          <p:nvPr/>
        </p:nvSpPr>
        <p:spPr>
          <a:xfrm>
            <a:off x="5355003" y="1881447"/>
            <a:ext cx="359994" cy="360007"/>
          </a:xfrm>
          <a:custGeom>
            <a:avLst/>
            <a:gdLst>
              <a:gd name="connsiteX0" fmla="*/ 179997 w 359994"/>
              <a:gd name="connsiteY0" fmla="*/ 360006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0" name="Freeform 3"/>
          <p:cNvSpPr/>
          <p:nvPr/>
        </p:nvSpPr>
        <p:spPr>
          <a:xfrm>
            <a:off x="5355003" y="2331448"/>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1" name="Freeform 3"/>
          <p:cNvSpPr/>
          <p:nvPr/>
        </p:nvSpPr>
        <p:spPr>
          <a:xfrm>
            <a:off x="5355003" y="2781449"/>
            <a:ext cx="359994" cy="360007"/>
          </a:xfrm>
          <a:custGeom>
            <a:avLst/>
            <a:gdLst>
              <a:gd name="connsiteX0" fmla="*/ 179997 w 359994"/>
              <a:gd name="connsiteY0" fmla="*/ 360006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2" name="Freeform 3"/>
          <p:cNvSpPr/>
          <p:nvPr/>
        </p:nvSpPr>
        <p:spPr>
          <a:xfrm>
            <a:off x="5355003" y="3231450"/>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3" name="Freeform 3"/>
          <p:cNvSpPr/>
          <p:nvPr/>
        </p:nvSpPr>
        <p:spPr>
          <a:xfrm>
            <a:off x="5355003" y="3681450"/>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4" name="Freeform 3"/>
          <p:cNvSpPr/>
          <p:nvPr/>
        </p:nvSpPr>
        <p:spPr>
          <a:xfrm>
            <a:off x="5355003" y="4131450"/>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5" name="Freeform 3"/>
          <p:cNvSpPr/>
          <p:nvPr/>
        </p:nvSpPr>
        <p:spPr>
          <a:xfrm>
            <a:off x="5355003" y="4581445"/>
            <a:ext cx="359994" cy="360006"/>
          </a:xfrm>
          <a:custGeom>
            <a:avLst/>
            <a:gdLst>
              <a:gd name="connsiteX0" fmla="*/ 179997 w 359994"/>
              <a:gd name="connsiteY0" fmla="*/ 360006 h 360006"/>
              <a:gd name="connsiteX1" fmla="*/ 359993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3" y="279412"/>
                  <a:pt x="359993" y="180009"/>
                </a:cubicBezTo>
                <a:cubicBezTo>
                  <a:pt x="359993"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6" name="Freeform 3"/>
          <p:cNvSpPr/>
          <p:nvPr/>
        </p:nvSpPr>
        <p:spPr>
          <a:xfrm>
            <a:off x="5355003" y="5031445"/>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7" name="Freeform 3"/>
          <p:cNvSpPr/>
          <p:nvPr/>
        </p:nvSpPr>
        <p:spPr>
          <a:xfrm>
            <a:off x="5355003" y="5481445"/>
            <a:ext cx="359994" cy="360007"/>
          </a:xfrm>
          <a:custGeom>
            <a:avLst/>
            <a:gdLst>
              <a:gd name="connsiteX0" fmla="*/ 179997 w 359994"/>
              <a:gd name="connsiteY0" fmla="*/ 360007 h 360007"/>
              <a:gd name="connsiteX1" fmla="*/ 359993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3" y="279412"/>
                  <a:pt x="359993" y="180009"/>
                </a:cubicBezTo>
                <a:cubicBezTo>
                  <a:pt x="359993"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8" name="Freeform 3"/>
          <p:cNvSpPr/>
          <p:nvPr/>
        </p:nvSpPr>
        <p:spPr>
          <a:xfrm>
            <a:off x="5625002" y="5481455"/>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9" name="Freeform 3"/>
          <p:cNvSpPr/>
          <p:nvPr/>
        </p:nvSpPr>
        <p:spPr>
          <a:xfrm>
            <a:off x="5625002" y="5031455"/>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3"/>
                  <a:pt x="0" y="179996"/>
                </a:cubicBezTo>
                <a:cubicBezTo>
                  <a:pt x="0" y="279412"/>
                  <a:pt x="80581" y="360006"/>
                  <a:pt x="179997" y="360006"/>
                </a:cubicBezTo>
                <a:cubicBezTo>
                  <a:pt x="279412" y="360006"/>
                  <a:pt x="359994" y="279412"/>
                  <a:pt x="359994" y="179996"/>
                </a:cubicBezTo>
                <a:cubicBezTo>
                  <a:pt x="359994" y="80593"/>
                  <a:pt x="279412" y="0"/>
                  <a:pt x="179997" y="0"/>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0" name="Freeform 3"/>
          <p:cNvSpPr/>
          <p:nvPr/>
        </p:nvSpPr>
        <p:spPr>
          <a:xfrm>
            <a:off x="5625002" y="4581455"/>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1" name="Freeform 3"/>
          <p:cNvSpPr/>
          <p:nvPr/>
        </p:nvSpPr>
        <p:spPr>
          <a:xfrm>
            <a:off x="5625002" y="4131454"/>
            <a:ext cx="359994" cy="360007"/>
          </a:xfrm>
          <a:custGeom>
            <a:avLst/>
            <a:gdLst>
              <a:gd name="connsiteX0" fmla="*/ 179997 w 359994"/>
              <a:gd name="connsiteY0" fmla="*/ 0 h 360007"/>
              <a:gd name="connsiteX1" fmla="*/ 0 w 359994"/>
              <a:gd name="connsiteY1" fmla="*/ 179997 h 360007"/>
              <a:gd name="connsiteX2" fmla="*/ 179997 w 359994"/>
              <a:gd name="connsiteY2" fmla="*/ 360006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2" name="Freeform 3"/>
          <p:cNvSpPr/>
          <p:nvPr/>
        </p:nvSpPr>
        <p:spPr>
          <a:xfrm>
            <a:off x="5625002" y="3681454"/>
            <a:ext cx="359994" cy="360007"/>
          </a:xfrm>
          <a:custGeom>
            <a:avLst/>
            <a:gdLst>
              <a:gd name="connsiteX0" fmla="*/ 179997 w 359994"/>
              <a:gd name="connsiteY0" fmla="*/ 0 h 360007"/>
              <a:gd name="connsiteX1" fmla="*/ 0 w 359994"/>
              <a:gd name="connsiteY1" fmla="*/ 179997 h 360007"/>
              <a:gd name="connsiteX2" fmla="*/ 179997 w 359994"/>
              <a:gd name="connsiteY2" fmla="*/ 360007 h 360007"/>
              <a:gd name="connsiteX3" fmla="*/ 359994 w 359994"/>
              <a:gd name="connsiteY3" fmla="*/ 179997 h 360007"/>
              <a:gd name="connsiteX4" fmla="*/ 179997 w 359994"/>
              <a:gd name="connsiteY4" fmla="*/ 0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0"/>
                </a:moveTo>
                <a:cubicBezTo>
                  <a:pt x="80581" y="0"/>
                  <a:pt x="0" y="80594"/>
                  <a:pt x="0" y="179997"/>
                </a:cubicBezTo>
                <a:cubicBezTo>
                  <a:pt x="0" y="279412"/>
                  <a:pt x="80581" y="360007"/>
                  <a:pt x="179997" y="360007"/>
                </a:cubicBezTo>
                <a:cubicBezTo>
                  <a:pt x="279412" y="360007"/>
                  <a:pt x="359994" y="279412"/>
                  <a:pt x="359994" y="179997"/>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3" name="Freeform 3"/>
          <p:cNvSpPr/>
          <p:nvPr/>
        </p:nvSpPr>
        <p:spPr>
          <a:xfrm>
            <a:off x="5625002" y="3231454"/>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4" name="Freeform 3"/>
          <p:cNvSpPr/>
          <p:nvPr/>
        </p:nvSpPr>
        <p:spPr>
          <a:xfrm>
            <a:off x="5625002" y="278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5" name="Freeform 3"/>
          <p:cNvSpPr/>
          <p:nvPr/>
        </p:nvSpPr>
        <p:spPr>
          <a:xfrm>
            <a:off x="5625002" y="2331453"/>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6" name="Freeform 3"/>
          <p:cNvSpPr/>
          <p:nvPr/>
        </p:nvSpPr>
        <p:spPr>
          <a:xfrm>
            <a:off x="5625002" y="1881452"/>
            <a:ext cx="359994" cy="360006"/>
          </a:xfrm>
          <a:custGeom>
            <a:avLst/>
            <a:gdLst>
              <a:gd name="connsiteX0" fmla="*/ 179997 w 359994"/>
              <a:gd name="connsiteY0" fmla="*/ 0 h 360006"/>
              <a:gd name="connsiteX1" fmla="*/ 0 w 359994"/>
              <a:gd name="connsiteY1" fmla="*/ 179996 h 360006"/>
              <a:gd name="connsiteX2" fmla="*/ 179997 w 359994"/>
              <a:gd name="connsiteY2" fmla="*/ 360006 h 360006"/>
              <a:gd name="connsiteX3" fmla="*/ 359994 w 359994"/>
              <a:gd name="connsiteY3" fmla="*/ 179996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6"/>
                </a:cubicBezTo>
                <a:cubicBezTo>
                  <a:pt x="0" y="279412"/>
                  <a:pt x="80581" y="360006"/>
                  <a:pt x="179997" y="360006"/>
                </a:cubicBezTo>
                <a:cubicBezTo>
                  <a:pt x="279412" y="360006"/>
                  <a:pt x="359994" y="279412"/>
                  <a:pt x="359994" y="179996"/>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7" name="Freeform 3"/>
          <p:cNvSpPr/>
          <p:nvPr/>
        </p:nvSpPr>
        <p:spPr>
          <a:xfrm>
            <a:off x="5625002" y="1431452"/>
            <a:ext cx="359994" cy="360006"/>
          </a:xfrm>
          <a:custGeom>
            <a:avLst/>
            <a:gdLst>
              <a:gd name="connsiteX0" fmla="*/ 179997 w 359994"/>
              <a:gd name="connsiteY0" fmla="*/ 0 h 360006"/>
              <a:gd name="connsiteX1" fmla="*/ 0 w 359994"/>
              <a:gd name="connsiteY1" fmla="*/ 179997 h 360006"/>
              <a:gd name="connsiteX2" fmla="*/ 179997 w 359994"/>
              <a:gd name="connsiteY2" fmla="*/ 360006 h 360006"/>
              <a:gd name="connsiteX3" fmla="*/ 359994 w 359994"/>
              <a:gd name="connsiteY3" fmla="*/ 179997 h 360006"/>
              <a:gd name="connsiteX4" fmla="*/ 179997 w 359994"/>
              <a:gd name="connsiteY4" fmla="*/ 0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0"/>
                </a:moveTo>
                <a:cubicBezTo>
                  <a:pt x="80581" y="0"/>
                  <a:pt x="0" y="80594"/>
                  <a:pt x="0" y="179997"/>
                </a:cubicBezTo>
                <a:cubicBezTo>
                  <a:pt x="0" y="279412"/>
                  <a:pt x="80581" y="360006"/>
                  <a:pt x="179997" y="360006"/>
                </a:cubicBezTo>
                <a:cubicBezTo>
                  <a:pt x="279412" y="360006"/>
                  <a:pt x="359994" y="279412"/>
                  <a:pt x="359994" y="179997"/>
                </a:cubicBezTo>
                <a:cubicBezTo>
                  <a:pt x="359994" y="80594"/>
                  <a:pt x="279412" y="0"/>
                  <a:pt x="179997"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8" name="Freeform 3"/>
          <p:cNvSpPr/>
          <p:nvPr/>
        </p:nvSpPr>
        <p:spPr>
          <a:xfrm>
            <a:off x="5805002" y="1431447"/>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9" name="Freeform 3"/>
          <p:cNvSpPr/>
          <p:nvPr/>
        </p:nvSpPr>
        <p:spPr>
          <a:xfrm>
            <a:off x="5805002" y="1881447"/>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0" name="Freeform 3"/>
          <p:cNvSpPr/>
          <p:nvPr/>
        </p:nvSpPr>
        <p:spPr>
          <a:xfrm>
            <a:off x="5805002" y="2331448"/>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1" name="Freeform 3"/>
          <p:cNvSpPr/>
          <p:nvPr/>
        </p:nvSpPr>
        <p:spPr>
          <a:xfrm>
            <a:off x="5805002" y="2781449"/>
            <a:ext cx="359994" cy="360007"/>
          </a:xfrm>
          <a:custGeom>
            <a:avLst/>
            <a:gdLst>
              <a:gd name="connsiteX0" fmla="*/ 179997 w 359994"/>
              <a:gd name="connsiteY0" fmla="*/ 360006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6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2" name="Freeform 3"/>
          <p:cNvSpPr/>
          <p:nvPr/>
        </p:nvSpPr>
        <p:spPr>
          <a:xfrm>
            <a:off x="5805002" y="3231450"/>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4"/>
                  <a:pt x="279412" y="0"/>
                  <a:pt x="179997" y="0"/>
                </a:cubicBezTo>
                <a:cubicBezTo>
                  <a:pt x="80581" y="0"/>
                  <a:pt x="0" y="80594"/>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3" name="Freeform 3"/>
          <p:cNvSpPr/>
          <p:nvPr/>
        </p:nvSpPr>
        <p:spPr>
          <a:xfrm>
            <a:off x="5805002" y="368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4" name="Freeform 3"/>
          <p:cNvSpPr/>
          <p:nvPr/>
        </p:nvSpPr>
        <p:spPr>
          <a:xfrm>
            <a:off x="5805002" y="4131450"/>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5" name="Freeform 3"/>
          <p:cNvSpPr/>
          <p:nvPr/>
        </p:nvSpPr>
        <p:spPr>
          <a:xfrm>
            <a:off x="5805002" y="4581445"/>
            <a:ext cx="359994" cy="360006"/>
          </a:xfrm>
          <a:custGeom>
            <a:avLst/>
            <a:gdLst>
              <a:gd name="connsiteX0" fmla="*/ 179997 w 359994"/>
              <a:gd name="connsiteY0" fmla="*/ 360006 h 360006"/>
              <a:gd name="connsiteX1" fmla="*/ 359994 w 359994"/>
              <a:gd name="connsiteY1" fmla="*/ 180009 h 360006"/>
              <a:gd name="connsiteX2" fmla="*/ 179997 w 359994"/>
              <a:gd name="connsiteY2" fmla="*/ 0 h 360006"/>
              <a:gd name="connsiteX3" fmla="*/ 0 w 359994"/>
              <a:gd name="connsiteY3" fmla="*/ 180009 h 360006"/>
              <a:gd name="connsiteX4" fmla="*/ 179997 w 359994"/>
              <a:gd name="connsiteY4" fmla="*/ 360006 h 36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6">
                <a:moveTo>
                  <a:pt x="179997" y="360006"/>
                </a:moveTo>
                <a:cubicBezTo>
                  <a:pt x="279412" y="360006"/>
                  <a:pt x="359994" y="279412"/>
                  <a:pt x="359994" y="180009"/>
                </a:cubicBezTo>
                <a:cubicBezTo>
                  <a:pt x="359994" y="80593"/>
                  <a:pt x="279412" y="0"/>
                  <a:pt x="179997" y="0"/>
                </a:cubicBezTo>
                <a:cubicBezTo>
                  <a:pt x="80581" y="0"/>
                  <a:pt x="0" y="80593"/>
                  <a:pt x="0" y="180009"/>
                </a:cubicBezTo>
                <a:cubicBezTo>
                  <a:pt x="0" y="279412"/>
                  <a:pt x="80581" y="360006"/>
                  <a:pt x="179997" y="36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6" name="Freeform 3"/>
          <p:cNvSpPr/>
          <p:nvPr/>
        </p:nvSpPr>
        <p:spPr>
          <a:xfrm>
            <a:off x="5805002" y="503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7" name="Freeform 3"/>
          <p:cNvSpPr/>
          <p:nvPr/>
        </p:nvSpPr>
        <p:spPr>
          <a:xfrm>
            <a:off x="5805002" y="5481445"/>
            <a:ext cx="359994" cy="360007"/>
          </a:xfrm>
          <a:custGeom>
            <a:avLst/>
            <a:gdLst>
              <a:gd name="connsiteX0" fmla="*/ 179997 w 359994"/>
              <a:gd name="connsiteY0" fmla="*/ 360007 h 360007"/>
              <a:gd name="connsiteX1" fmla="*/ 359994 w 359994"/>
              <a:gd name="connsiteY1" fmla="*/ 180009 h 360007"/>
              <a:gd name="connsiteX2" fmla="*/ 179997 w 359994"/>
              <a:gd name="connsiteY2" fmla="*/ 0 h 360007"/>
              <a:gd name="connsiteX3" fmla="*/ 0 w 359994"/>
              <a:gd name="connsiteY3" fmla="*/ 180009 h 360007"/>
              <a:gd name="connsiteX4" fmla="*/ 179997 w 359994"/>
              <a:gd name="connsiteY4" fmla="*/ 360007 h 3600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360007">
                <a:moveTo>
                  <a:pt x="179997" y="360007"/>
                </a:moveTo>
                <a:cubicBezTo>
                  <a:pt x="279412" y="360007"/>
                  <a:pt x="359994" y="279412"/>
                  <a:pt x="359994" y="180009"/>
                </a:cubicBezTo>
                <a:cubicBezTo>
                  <a:pt x="359994" y="80594"/>
                  <a:pt x="279412" y="0"/>
                  <a:pt x="179997" y="0"/>
                </a:cubicBezTo>
                <a:cubicBezTo>
                  <a:pt x="80581" y="0"/>
                  <a:pt x="0" y="80594"/>
                  <a:pt x="0" y="180009"/>
                </a:cubicBezTo>
                <a:cubicBezTo>
                  <a:pt x="0" y="279412"/>
                  <a:pt x="80581" y="360007"/>
                  <a:pt x="179997" y="3600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208"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209"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210"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199" y="8026400"/>
            <a:ext cx="6192837" cy="469359"/>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Test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teams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most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case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sunder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supervision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project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managers(46</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mare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reporting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to</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development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manager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CIO/IT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reporting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CEO/General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p:txBody>
      </p:sp>
      <p:sp>
        <p:nvSpPr>
          <p:cNvPr id="1211" name="TextBox 1"/>
          <p:cNvSpPr txBox="1"/>
          <p:nvPr/>
        </p:nvSpPr>
        <p:spPr>
          <a:xfrm>
            <a:off x="711200" y="673100"/>
            <a:ext cx="4411464" cy="353943"/>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whom</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team</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report</a:t>
            </a:r>
            <a:r>
              <a:rPr lang="en-US" altLang="zh-CN" sz="2000" b="1" dirty="0" smtClean="0">
                <a:solidFill>
                  <a:srgbClr val="000000"/>
                </a:solidFill>
                <a:latin typeface="Geogrotesque" pitchFamily="18" charset="0"/>
                <a:cs typeface="Geogrotesque" pitchFamily="18" charset="0"/>
              </a:rPr>
              <a:t>?</a:t>
            </a:r>
          </a:p>
        </p:txBody>
      </p:sp>
      <p:sp>
        <p:nvSpPr>
          <p:cNvPr id="1212" name="TextBox 1"/>
          <p:cNvSpPr txBox="1"/>
          <p:nvPr/>
        </p:nvSpPr>
        <p:spPr>
          <a:xfrm>
            <a:off x="3856037" y="6413500"/>
            <a:ext cx="1905000" cy="1033616"/>
          </a:xfrm>
          <a:prstGeom prst="rect">
            <a:avLst/>
          </a:prstGeom>
          <a:noFill/>
        </p:spPr>
        <p:txBody>
          <a:bodyPr wrap="square" lIns="0" tIns="0" rIns="0" rtlCol="0">
            <a:spAutoFit/>
          </a:bodyPr>
          <a:lstStyle/>
          <a:p>
            <a:pPr algn="r">
              <a:lnSpc>
                <a:spcPts val="1400"/>
              </a:lnSpc>
              <a:tabLst>
                <a:tab pos="165100" algn="l"/>
                <a:tab pos="355600" algn="l"/>
                <a:tab pos="635000" algn="l"/>
              </a:tabLst>
            </a:pPr>
            <a:r>
              <a:rPr lang="en-US" altLang="zh-CN" dirty="0" smtClean="0"/>
              <a:t>		</a:t>
            </a:r>
            <a:r>
              <a:rPr lang="en-US" altLang="zh-CN" sz="1000" dirty="0" smtClean="0">
                <a:solidFill>
                  <a:srgbClr val="000000"/>
                </a:solidFill>
                <a:latin typeface="Geogrotesque" pitchFamily="18" charset="0"/>
                <a:cs typeface="Geogrotesque" pitchFamily="18" charset="0"/>
              </a:rPr>
              <a:t>R&amp;DManager</a:t>
            </a:r>
            <a:r>
              <a:rPr lang="en-US" altLang="zh-CN" sz="1200" dirty="0" smtClean="0">
                <a:solidFill>
                  <a:srgbClr val="EE2F7C"/>
                </a:solidFill>
                <a:latin typeface="Segoe UI" pitchFamily="18" charset="0"/>
                <a:cs typeface="Segoe UI" pitchFamily="18" charset="0"/>
              </a:rPr>
              <a:t>5</a:t>
            </a:r>
            <a:r>
              <a:rPr lang="en-US" altLang="zh-CN" sz="1000" dirty="0" smtClean="0">
                <a:solidFill>
                  <a:srgbClr val="EE2F7C"/>
                </a:solidFill>
                <a:latin typeface="Segoe UI" pitchFamily="18" charset="0"/>
                <a:cs typeface="Segoe UI" pitchFamily="18" charset="0"/>
              </a:rPr>
              <a:t>%</a:t>
            </a:r>
          </a:p>
          <a:p>
            <a:pPr algn="r">
              <a:lnSpc>
                <a:spcPts val="2100"/>
              </a:lnSpc>
              <a:tabLst>
                <a:tab pos="165100" algn="l"/>
                <a:tab pos="355600" algn="l"/>
                <a:tab pos="635000" algn="l"/>
              </a:tabLst>
            </a:pPr>
            <a:r>
              <a:rPr lang="en-US" altLang="zh-CN" dirty="0" smtClean="0"/>
              <a:t>		</a:t>
            </a:r>
            <a:r>
              <a:rPr lang="en-US" altLang="zh-CN" sz="1000" dirty="0" smtClean="0">
                <a:solidFill>
                  <a:srgbClr val="000000"/>
                </a:solidFill>
                <a:latin typeface="Geogrotesque" pitchFamily="18" charset="0"/>
                <a:cs typeface="Geogrotesque" pitchFamily="18" charset="0"/>
              </a:rPr>
              <a:t>Operation</a:t>
            </a:r>
            <a:r>
              <a:rPr lang="tr-TR" altLang="zh-CN" sz="1000" dirty="0" smtClean="0">
                <a:solidFill>
                  <a:srgbClr val="000000"/>
                </a:solidFill>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tr-TR" altLang="zh-CN" sz="1000" dirty="0" smtClean="0">
                <a:solidFill>
                  <a:srgbClr val="000000"/>
                </a:solidFill>
                <a:latin typeface="Geogrotesque" pitchFamily="18" charset="0"/>
                <a:cs typeface="Geogrotesque" pitchFamily="18" charset="0"/>
              </a:rPr>
              <a:t> </a:t>
            </a:r>
            <a:r>
              <a:rPr lang="en-US" altLang="zh-CN" sz="1200" dirty="0" smtClean="0">
                <a:solidFill>
                  <a:srgbClr val="FCB316"/>
                </a:solidFill>
                <a:latin typeface="Segoe UI" pitchFamily="18" charset="0"/>
                <a:cs typeface="Segoe UI" pitchFamily="18" charset="0"/>
              </a:rPr>
              <a:t>5</a:t>
            </a:r>
            <a:r>
              <a:rPr lang="en-US" altLang="zh-CN" sz="1000" dirty="0" smtClean="0">
                <a:solidFill>
                  <a:srgbClr val="FCB316"/>
                </a:solidFill>
                <a:latin typeface="Segoe UI" pitchFamily="18" charset="0"/>
                <a:cs typeface="Segoe UI" pitchFamily="18" charset="0"/>
              </a:rPr>
              <a:t>%</a:t>
            </a:r>
          </a:p>
          <a:p>
            <a:pPr algn="r">
              <a:lnSpc>
                <a:spcPts val="2100"/>
              </a:lnSpc>
              <a:tabLst>
                <a:tab pos="165100" algn="l"/>
                <a:tab pos="355600" algn="l"/>
                <a:tab pos="635000" algn="l"/>
              </a:tabLst>
            </a:pPr>
            <a:r>
              <a:rPr lang="en-US" altLang="zh-CN" sz="1000" dirty="0" smtClean="0">
                <a:solidFill>
                  <a:srgbClr val="000000"/>
                </a:solidFill>
                <a:latin typeface="Geogrotesque" pitchFamily="18" charset="0"/>
                <a:cs typeface="Geogrotesque" pitchFamily="18" charset="0"/>
              </a:rPr>
              <a:t>Business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Analyst</a:t>
            </a:r>
            <a:r>
              <a:rPr lang="tr-TR" altLang="zh-CN" sz="1000" dirty="0" smtClean="0">
                <a:solidFill>
                  <a:srgbClr val="000000"/>
                </a:solidFill>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tr-TR" altLang="zh-CN" sz="1000" dirty="0" smtClean="0">
                <a:solidFill>
                  <a:srgbClr val="000000"/>
                </a:solidFill>
                <a:latin typeface="Geogrotesque" pitchFamily="18" charset="0"/>
                <a:cs typeface="Geogrotesque" pitchFamily="18" charset="0"/>
              </a:rPr>
              <a:t> </a:t>
            </a:r>
            <a:r>
              <a:rPr lang="en-US" altLang="zh-CN" sz="1200" dirty="0" smtClean="0">
                <a:solidFill>
                  <a:srgbClr val="619882"/>
                </a:solidFill>
                <a:latin typeface="Segoe UI" pitchFamily="18" charset="0"/>
                <a:cs typeface="Segoe UI" pitchFamily="18" charset="0"/>
              </a:rPr>
              <a:t>4</a:t>
            </a:r>
            <a:r>
              <a:rPr lang="en-US" altLang="zh-CN" sz="1000" dirty="0" smtClean="0">
                <a:solidFill>
                  <a:srgbClr val="619882"/>
                </a:solidFill>
                <a:latin typeface="Segoe UI" pitchFamily="18" charset="0"/>
                <a:cs typeface="Segoe UI" pitchFamily="18" charset="0"/>
              </a:rPr>
              <a:t>%</a:t>
            </a:r>
          </a:p>
          <a:p>
            <a:pPr algn="r">
              <a:lnSpc>
                <a:spcPts val="2100"/>
              </a:lnSpc>
              <a:tabLst>
                <a:tab pos="165100" algn="l"/>
                <a:tab pos="355600" algn="l"/>
                <a:tab pos="635000" algn="l"/>
              </a:tabLst>
            </a:pPr>
            <a:r>
              <a:rPr lang="en-US" altLang="zh-CN" dirty="0" smtClean="0"/>
              <a:t>	</a:t>
            </a:r>
            <a:r>
              <a:rPr lang="en-US" altLang="zh-CN" sz="1000" dirty="0" smtClean="0">
                <a:solidFill>
                  <a:srgbClr val="000000"/>
                </a:solidFill>
                <a:latin typeface="Geogrotesque" pitchFamily="18" charset="0"/>
                <a:cs typeface="Geogrotesque" pitchFamily="18" charset="0"/>
              </a:rPr>
              <a:t>CEO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General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tr-TR" altLang="zh-CN" sz="1000" dirty="0" smtClean="0">
                <a:solidFill>
                  <a:srgbClr val="000000"/>
                </a:solidFill>
                <a:latin typeface="Geogrotesque" pitchFamily="18" charset="0"/>
                <a:cs typeface="Geogrotesque" pitchFamily="18" charset="0"/>
              </a:rPr>
              <a:t> </a:t>
            </a:r>
            <a:r>
              <a:rPr lang="en-US" altLang="zh-CN" sz="1200" dirty="0" smtClean="0">
                <a:solidFill>
                  <a:srgbClr val="00C0F3"/>
                </a:solidFill>
                <a:latin typeface="Segoe UI" pitchFamily="18" charset="0"/>
                <a:cs typeface="Segoe UI" pitchFamily="18" charset="0"/>
              </a:rPr>
              <a:t>3</a:t>
            </a:r>
            <a:r>
              <a:rPr lang="en-US" altLang="zh-CN" sz="1000" dirty="0" smtClean="0">
                <a:solidFill>
                  <a:srgbClr val="00C0F3"/>
                </a:solidFill>
                <a:latin typeface="Segoe UI" pitchFamily="18" charset="0"/>
                <a:cs typeface="Segoe UI" pitchFamily="18" charset="0"/>
              </a:rPr>
              <a:t>%</a:t>
            </a:r>
          </a:p>
        </p:txBody>
      </p:sp>
      <p:sp>
        <p:nvSpPr>
          <p:cNvPr id="1213" name="TextBox 1"/>
          <p:cNvSpPr txBox="1"/>
          <p:nvPr/>
        </p:nvSpPr>
        <p:spPr>
          <a:xfrm>
            <a:off x="1841500" y="6413500"/>
            <a:ext cx="1422400" cy="990600"/>
          </a:xfrm>
          <a:prstGeom prst="rect">
            <a:avLst/>
          </a:prstGeom>
          <a:noFill/>
        </p:spPr>
        <p:txBody>
          <a:bodyPr wrap="none" lIns="0" tIns="0" rIns="0" rtlCol="0">
            <a:spAutoFit/>
          </a:bodyPr>
          <a:lstStyle/>
          <a:p>
            <a:pPr>
              <a:lnSpc>
                <a:spcPts val="1400"/>
              </a:lnSpc>
              <a:tabLst/>
            </a:pPr>
            <a:r>
              <a:rPr lang="en-US" altLang="zh-CN" sz="1200" dirty="0" smtClean="0">
                <a:solidFill>
                  <a:srgbClr val="6E297C"/>
                </a:solidFill>
                <a:latin typeface="Segoe UI" pitchFamily="18" charset="0"/>
                <a:cs typeface="Segoe UI" pitchFamily="18" charset="0"/>
              </a:rPr>
              <a:t>46</a:t>
            </a:r>
            <a:r>
              <a:rPr lang="en-US" altLang="zh-CN" sz="1000" dirty="0" smtClean="0">
                <a:solidFill>
                  <a:srgbClr val="6E297C"/>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Project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2100"/>
              </a:lnSpc>
              <a:tabLst/>
            </a:pPr>
            <a:r>
              <a:rPr lang="en-US" altLang="zh-CN" sz="1200" dirty="0" smtClean="0">
                <a:solidFill>
                  <a:srgbClr val="A2C43A"/>
                </a:solidFill>
                <a:latin typeface="Segoe UI" pitchFamily="18" charset="0"/>
                <a:cs typeface="Segoe UI" pitchFamily="18" charset="0"/>
              </a:rPr>
              <a:t>15</a:t>
            </a:r>
            <a:r>
              <a:rPr lang="en-US" altLang="zh-CN" sz="1000" dirty="0" smtClean="0">
                <a:solidFill>
                  <a:srgbClr val="A2C43A"/>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Other</a:t>
            </a:r>
          </a:p>
          <a:p>
            <a:pPr>
              <a:lnSpc>
                <a:spcPts val="2100"/>
              </a:lnSpc>
              <a:tabLst/>
            </a:pPr>
            <a:r>
              <a:rPr lang="en-US" altLang="zh-CN" sz="1200" dirty="0" smtClean="0">
                <a:solidFill>
                  <a:srgbClr val="1192D1"/>
                </a:solidFill>
                <a:latin typeface="Segoe UI" pitchFamily="18" charset="0"/>
                <a:cs typeface="Segoe UI" pitchFamily="18" charset="0"/>
              </a:rPr>
              <a:t>11</a:t>
            </a:r>
            <a:r>
              <a:rPr lang="en-US" altLang="zh-CN" sz="1000" dirty="0" smtClean="0">
                <a:solidFill>
                  <a:srgbClr val="1192D1"/>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Development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2100"/>
              </a:lnSpc>
              <a:tabLst/>
            </a:pPr>
            <a:r>
              <a:rPr lang="en-US" altLang="zh-CN" sz="1200" dirty="0" smtClean="0">
                <a:solidFill>
                  <a:srgbClr val="F47B20"/>
                </a:solidFill>
                <a:latin typeface="Segoe UI" pitchFamily="18" charset="0"/>
                <a:cs typeface="Segoe UI" pitchFamily="18" charset="0"/>
              </a:rPr>
              <a:t>11</a:t>
            </a:r>
            <a:r>
              <a:rPr lang="en-US" altLang="zh-CN" sz="1000" dirty="0" smtClean="0">
                <a:solidFill>
                  <a:srgbClr val="F47B20"/>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CIO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p:txBody>
      </p:sp>
      <p:sp>
        <p:nvSpPr>
          <p:cNvPr id="1214"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10</a:t>
            </a:r>
          </a:p>
        </p:txBody>
      </p:sp>
      <p:sp>
        <p:nvSpPr>
          <p:cNvPr id="1215"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447200" y="655497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8" y="6350"/>
                  <a:pt x="6350" y="204978"/>
                  <a:pt x="6350" y="449998"/>
                </a:cubicBezTo>
                <a:cubicBezTo>
                  <a:pt x="6350" y="695020"/>
                  <a:pt x="204978" y="893647"/>
                  <a:pt x="449999" y="893647"/>
                </a:cubicBezTo>
              </a:path>
            </a:pathLst>
          </a:custGeom>
          <a:solidFill>
            <a:srgbClr val="000000">
              <a:alpha val="0"/>
            </a:srgbClr>
          </a:solidFill>
          <a:ln w="12700">
            <a:solidFill>
              <a:srgbClr val="A2C43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707200" y="655497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19" y="893647"/>
                  <a:pt x="893648" y="695020"/>
                  <a:pt x="893648" y="449998"/>
                </a:cubicBezTo>
                <a:cubicBezTo>
                  <a:pt x="893648" y="204978"/>
                  <a:pt x="695019" y="6350"/>
                  <a:pt x="449999" y="6350"/>
                </a:cubicBezTo>
                <a:cubicBezTo>
                  <a:pt x="204977" y="6350"/>
                  <a:pt x="6350" y="204978"/>
                  <a:pt x="6350" y="449998"/>
                </a:cubicBezTo>
                <a:cubicBezTo>
                  <a:pt x="6350" y="695020"/>
                  <a:pt x="204977" y="893647"/>
                  <a:pt x="449999" y="893647"/>
                </a:cubicBezTo>
              </a:path>
            </a:pathLst>
          </a:custGeom>
          <a:solidFill>
            <a:srgbClr val="000000">
              <a:alpha val="0"/>
            </a:srgbClr>
          </a:solidFill>
          <a:ln w="12700">
            <a:solidFill>
              <a:srgbClr val="A2C43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960000" y="655497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8" y="6350"/>
                  <a:pt x="6350" y="204978"/>
                  <a:pt x="6350" y="449998"/>
                </a:cubicBezTo>
                <a:cubicBezTo>
                  <a:pt x="6350" y="695020"/>
                  <a:pt x="204978" y="893647"/>
                  <a:pt x="449999" y="893647"/>
                </a:cubicBezTo>
              </a:path>
            </a:pathLst>
          </a:custGeom>
          <a:solidFill>
            <a:srgbClr val="000000">
              <a:alpha val="0"/>
            </a:srgbClr>
          </a:solidFill>
          <a:ln w="12700">
            <a:solidFill>
              <a:srgbClr val="A2C43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212801" y="655497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8" y="6350"/>
                  <a:pt x="6350" y="204978"/>
                  <a:pt x="6350" y="449998"/>
                </a:cubicBezTo>
                <a:cubicBezTo>
                  <a:pt x="6350" y="695020"/>
                  <a:pt x="204978" y="893647"/>
                  <a:pt x="449999" y="893647"/>
                </a:cubicBezTo>
              </a:path>
            </a:pathLst>
          </a:custGeom>
          <a:solidFill>
            <a:srgbClr val="000000">
              <a:alpha val="0"/>
            </a:srgbClr>
          </a:solidFill>
          <a:ln w="12700">
            <a:solidFill>
              <a:srgbClr val="A2C43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667698" y="6775474"/>
            <a:ext cx="459003" cy="459002"/>
          </a:xfrm>
          <a:custGeom>
            <a:avLst/>
            <a:gdLst>
              <a:gd name="connsiteX0" fmla="*/ 229501 w 459003"/>
              <a:gd name="connsiteY0" fmla="*/ 459003 h 459002"/>
              <a:gd name="connsiteX1" fmla="*/ 459003 w 459003"/>
              <a:gd name="connsiteY1" fmla="*/ 229501 h 459002"/>
              <a:gd name="connsiteX2" fmla="*/ 229501 w 459003"/>
              <a:gd name="connsiteY2" fmla="*/ 0 h 459002"/>
              <a:gd name="connsiteX3" fmla="*/ 0 w 459003"/>
              <a:gd name="connsiteY3" fmla="*/ 229501 h 459002"/>
              <a:gd name="connsiteX4" fmla="*/ 229501 w 459003"/>
              <a:gd name="connsiteY4" fmla="*/ 459003 h 4590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9003" h="459002">
                <a:moveTo>
                  <a:pt x="229501" y="459003"/>
                </a:moveTo>
                <a:cubicBezTo>
                  <a:pt x="356247" y="459003"/>
                  <a:pt x="459003" y="356248"/>
                  <a:pt x="459003" y="229501"/>
                </a:cubicBezTo>
                <a:cubicBezTo>
                  <a:pt x="459003" y="102755"/>
                  <a:pt x="356247" y="0"/>
                  <a:pt x="229501" y="0"/>
                </a:cubicBezTo>
                <a:cubicBezTo>
                  <a:pt x="102755" y="0"/>
                  <a:pt x="0" y="102755"/>
                  <a:pt x="0" y="229501"/>
                </a:cubicBezTo>
                <a:cubicBezTo>
                  <a:pt x="0" y="356248"/>
                  <a:pt x="102755" y="459003"/>
                  <a:pt x="229501" y="459003"/>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897198" y="6775474"/>
            <a:ext cx="459003" cy="459002"/>
          </a:xfrm>
          <a:custGeom>
            <a:avLst/>
            <a:gdLst>
              <a:gd name="connsiteX0" fmla="*/ 229501 w 459003"/>
              <a:gd name="connsiteY0" fmla="*/ 459003 h 459002"/>
              <a:gd name="connsiteX1" fmla="*/ 459003 w 459003"/>
              <a:gd name="connsiteY1" fmla="*/ 229501 h 459002"/>
              <a:gd name="connsiteX2" fmla="*/ 229501 w 459003"/>
              <a:gd name="connsiteY2" fmla="*/ 0 h 459002"/>
              <a:gd name="connsiteX3" fmla="*/ 0 w 459003"/>
              <a:gd name="connsiteY3" fmla="*/ 229501 h 459002"/>
              <a:gd name="connsiteX4" fmla="*/ 229501 w 459003"/>
              <a:gd name="connsiteY4" fmla="*/ 459003 h 4590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9003" h="459002">
                <a:moveTo>
                  <a:pt x="229501" y="459003"/>
                </a:moveTo>
                <a:cubicBezTo>
                  <a:pt x="356247" y="459003"/>
                  <a:pt x="459003" y="356248"/>
                  <a:pt x="459003" y="229501"/>
                </a:cubicBezTo>
                <a:cubicBezTo>
                  <a:pt x="459003" y="102755"/>
                  <a:pt x="356247" y="0"/>
                  <a:pt x="229501" y="0"/>
                </a:cubicBezTo>
                <a:cubicBezTo>
                  <a:pt x="102755" y="0"/>
                  <a:pt x="0" y="102755"/>
                  <a:pt x="0" y="229501"/>
                </a:cubicBezTo>
                <a:cubicBezTo>
                  <a:pt x="0" y="356248"/>
                  <a:pt x="102755" y="459003"/>
                  <a:pt x="229501" y="4590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076199" y="6923976"/>
            <a:ext cx="162001" cy="162000"/>
          </a:xfrm>
          <a:custGeom>
            <a:avLst/>
            <a:gdLst>
              <a:gd name="connsiteX0" fmla="*/ 81000 w 162001"/>
              <a:gd name="connsiteY0" fmla="*/ 162000 h 162000"/>
              <a:gd name="connsiteX1" fmla="*/ 162001 w 162001"/>
              <a:gd name="connsiteY1" fmla="*/ 81000 h 162000"/>
              <a:gd name="connsiteX2" fmla="*/ 81000 w 162001"/>
              <a:gd name="connsiteY2" fmla="*/ 0 h 162000"/>
              <a:gd name="connsiteX3" fmla="*/ 0 w 162001"/>
              <a:gd name="connsiteY3" fmla="*/ 81000 h 162000"/>
              <a:gd name="connsiteX4" fmla="*/ 81000 w 162001"/>
              <a:gd name="connsiteY4" fmla="*/ 162000 h 162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001" h="162000">
                <a:moveTo>
                  <a:pt x="81000" y="162000"/>
                </a:moveTo>
                <a:cubicBezTo>
                  <a:pt x="125730" y="162000"/>
                  <a:pt x="162001" y="125729"/>
                  <a:pt x="162001" y="81000"/>
                </a:cubicBezTo>
                <a:cubicBezTo>
                  <a:pt x="162001" y="36271"/>
                  <a:pt x="125730" y="0"/>
                  <a:pt x="81000" y="0"/>
                </a:cubicBezTo>
                <a:cubicBezTo>
                  <a:pt x="36271" y="0"/>
                  <a:pt x="0" y="36271"/>
                  <a:pt x="0" y="81000"/>
                </a:cubicBezTo>
                <a:cubicBezTo>
                  <a:pt x="0" y="125729"/>
                  <a:pt x="36271" y="162000"/>
                  <a:pt x="81000" y="16200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151789" y="6923976"/>
            <a:ext cx="162001" cy="162000"/>
          </a:xfrm>
          <a:custGeom>
            <a:avLst/>
            <a:gdLst>
              <a:gd name="connsiteX0" fmla="*/ 81000 w 162001"/>
              <a:gd name="connsiteY0" fmla="*/ 162000 h 162000"/>
              <a:gd name="connsiteX1" fmla="*/ 162001 w 162001"/>
              <a:gd name="connsiteY1" fmla="*/ 81000 h 162000"/>
              <a:gd name="connsiteX2" fmla="*/ 81000 w 162001"/>
              <a:gd name="connsiteY2" fmla="*/ 0 h 162000"/>
              <a:gd name="connsiteX3" fmla="*/ 0 w 162001"/>
              <a:gd name="connsiteY3" fmla="*/ 81000 h 162000"/>
              <a:gd name="connsiteX4" fmla="*/ 81000 w 162001"/>
              <a:gd name="connsiteY4" fmla="*/ 162000 h 162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2001" h="162000">
                <a:moveTo>
                  <a:pt x="81000" y="162000"/>
                </a:moveTo>
                <a:cubicBezTo>
                  <a:pt x="125729" y="162000"/>
                  <a:pt x="162001" y="125729"/>
                  <a:pt x="162001" y="81000"/>
                </a:cubicBezTo>
                <a:cubicBezTo>
                  <a:pt x="162001" y="36271"/>
                  <a:pt x="125729" y="0"/>
                  <a:pt x="81000" y="0"/>
                </a:cubicBezTo>
                <a:cubicBezTo>
                  <a:pt x="36271" y="0"/>
                  <a:pt x="0" y="36271"/>
                  <a:pt x="0" y="81000"/>
                </a:cubicBezTo>
                <a:cubicBezTo>
                  <a:pt x="0" y="125729"/>
                  <a:pt x="36271" y="162000"/>
                  <a:pt x="81000" y="162000"/>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338003" y="6932982"/>
            <a:ext cx="143992" cy="143992"/>
          </a:xfrm>
          <a:custGeom>
            <a:avLst/>
            <a:gdLst>
              <a:gd name="connsiteX0" fmla="*/ 71996 w 143992"/>
              <a:gd name="connsiteY0" fmla="*/ 143992 h 143992"/>
              <a:gd name="connsiteX1" fmla="*/ 143992 w 143992"/>
              <a:gd name="connsiteY1" fmla="*/ 71996 h 143992"/>
              <a:gd name="connsiteX2" fmla="*/ 71996 w 143992"/>
              <a:gd name="connsiteY2" fmla="*/ 0 h 143992"/>
              <a:gd name="connsiteX3" fmla="*/ 0 w 143992"/>
              <a:gd name="connsiteY3" fmla="*/ 71996 h 143992"/>
              <a:gd name="connsiteX4" fmla="*/ 71996 w 143992"/>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3992" h="143992">
                <a:moveTo>
                  <a:pt x="71996" y="143992"/>
                </a:moveTo>
                <a:cubicBezTo>
                  <a:pt x="111759" y="143992"/>
                  <a:pt x="143992" y="111759"/>
                  <a:pt x="143992" y="71996"/>
                </a:cubicBezTo>
                <a:cubicBezTo>
                  <a:pt x="143992" y="32232"/>
                  <a:pt x="111759" y="0"/>
                  <a:pt x="71996" y="0"/>
                </a:cubicBezTo>
                <a:cubicBezTo>
                  <a:pt x="32232" y="0"/>
                  <a:pt x="0" y="32232"/>
                  <a:pt x="0" y="71996"/>
                </a:cubicBezTo>
                <a:cubicBezTo>
                  <a:pt x="0" y="111759"/>
                  <a:pt x="32232" y="143992"/>
                  <a:pt x="71996" y="143992"/>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410003" y="6932982"/>
            <a:ext cx="143992" cy="143992"/>
          </a:xfrm>
          <a:custGeom>
            <a:avLst/>
            <a:gdLst>
              <a:gd name="connsiteX0" fmla="*/ 71996 w 143992"/>
              <a:gd name="connsiteY0" fmla="*/ 143992 h 143992"/>
              <a:gd name="connsiteX1" fmla="*/ 143992 w 143992"/>
              <a:gd name="connsiteY1" fmla="*/ 71996 h 143992"/>
              <a:gd name="connsiteX2" fmla="*/ 71996 w 143992"/>
              <a:gd name="connsiteY2" fmla="*/ 0 h 143992"/>
              <a:gd name="connsiteX3" fmla="*/ 0 w 143992"/>
              <a:gd name="connsiteY3" fmla="*/ 71996 h 143992"/>
              <a:gd name="connsiteX4" fmla="*/ 71996 w 143992"/>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3992" h="143992">
                <a:moveTo>
                  <a:pt x="71996" y="143992"/>
                </a:moveTo>
                <a:cubicBezTo>
                  <a:pt x="111760" y="143992"/>
                  <a:pt x="143992" y="111759"/>
                  <a:pt x="143992" y="71996"/>
                </a:cubicBezTo>
                <a:cubicBezTo>
                  <a:pt x="143992" y="32232"/>
                  <a:pt x="111760" y="0"/>
                  <a:pt x="71996" y="0"/>
                </a:cubicBezTo>
                <a:cubicBezTo>
                  <a:pt x="32232" y="0"/>
                  <a:pt x="0" y="32232"/>
                  <a:pt x="0" y="71996"/>
                </a:cubicBezTo>
                <a:cubicBezTo>
                  <a:pt x="0" y="111759"/>
                  <a:pt x="32232" y="143992"/>
                  <a:pt x="71996" y="143992"/>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5559299" y="6937476"/>
            <a:ext cx="135001" cy="135001"/>
          </a:xfrm>
          <a:custGeom>
            <a:avLst/>
            <a:gdLst>
              <a:gd name="connsiteX0" fmla="*/ 67500 w 135001"/>
              <a:gd name="connsiteY0" fmla="*/ 135001 h 135001"/>
              <a:gd name="connsiteX1" fmla="*/ 135000 w 135001"/>
              <a:gd name="connsiteY1" fmla="*/ 67500 h 135001"/>
              <a:gd name="connsiteX2" fmla="*/ 67500 w 135001"/>
              <a:gd name="connsiteY2" fmla="*/ 0 h 135001"/>
              <a:gd name="connsiteX3" fmla="*/ 0 w 135001"/>
              <a:gd name="connsiteY3" fmla="*/ 67500 h 135001"/>
              <a:gd name="connsiteX4" fmla="*/ 67500 w 135001"/>
              <a:gd name="connsiteY4" fmla="*/ 135001 h 135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5001" h="135001">
                <a:moveTo>
                  <a:pt x="67500" y="135001"/>
                </a:moveTo>
                <a:cubicBezTo>
                  <a:pt x="104775" y="135001"/>
                  <a:pt x="135000" y="104775"/>
                  <a:pt x="135000" y="67500"/>
                </a:cubicBezTo>
                <a:cubicBezTo>
                  <a:pt x="135000" y="30226"/>
                  <a:pt x="104775" y="0"/>
                  <a:pt x="67500" y="0"/>
                </a:cubicBezTo>
                <a:cubicBezTo>
                  <a:pt x="30225" y="0"/>
                  <a:pt x="0" y="30226"/>
                  <a:pt x="0" y="67500"/>
                </a:cubicBezTo>
                <a:cubicBezTo>
                  <a:pt x="0" y="104775"/>
                  <a:pt x="30225" y="135001"/>
                  <a:pt x="67500" y="135001"/>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626799" y="6937476"/>
            <a:ext cx="135000" cy="135001"/>
          </a:xfrm>
          <a:custGeom>
            <a:avLst/>
            <a:gdLst>
              <a:gd name="connsiteX0" fmla="*/ 67500 w 135000"/>
              <a:gd name="connsiteY0" fmla="*/ 135001 h 135001"/>
              <a:gd name="connsiteX1" fmla="*/ 135000 w 135000"/>
              <a:gd name="connsiteY1" fmla="*/ 67500 h 135001"/>
              <a:gd name="connsiteX2" fmla="*/ 67500 w 135000"/>
              <a:gd name="connsiteY2" fmla="*/ 0 h 135001"/>
              <a:gd name="connsiteX3" fmla="*/ 0 w 135000"/>
              <a:gd name="connsiteY3" fmla="*/ 67500 h 135001"/>
              <a:gd name="connsiteX4" fmla="*/ 67500 w 135000"/>
              <a:gd name="connsiteY4" fmla="*/ 135001 h 135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5000" h="135001">
                <a:moveTo>
                  <a:pt x="67500" y="135001"/>
                </a:moveTo>
                <a:cubicBezTo>
                  <a:pt x="104775" y="135001"/>
                  <a:pt x="135000" y="104775"/>
                  <a:pt x="135000" y="67500"/>
                </a:cubicBezTo>
                <a:cubicBezTo>
                  <a:pt x="135000" y="30226"/>
                  <a:pt x="104775" y="0"/>
                  <a:pt x="67500" y="0"/>
                </a:cubicBezTo>
                <a:cubicBezTo>
                  <a:pt x="30225" y="0"/>
                  <a:pt x="0" y="30226"/>
                  <a:pt x="0" y="67500"/>
                </a:cubicBezTo>
                <a:cubicBezTo>
                  <a:pt x="0" y="104775"/>
                  <a:pt x="30225" y="135001"/>
                  <a:pt x="67500" y="1350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970147" y="4022352"/>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970147" y="3302353"/>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970147" y="3662353"/>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970147" y="2582353"/>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970147" y="1862353"/>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970147" y="2942341"/>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970147" y="2222341"/>
            <a:ext cx="5385701" cy="15875"/>
          </a:xfrm>
          <a:custGeom>
            <a:avLst/>
            <a:gdLst>
              <a:gd name="connsiteX0" fmla="*/ 6350 w 5385701"/>
              <a:gd name="connsiteY0" fmla="*/ 6350 h 15875"/>
              <a:gd name="connsiteX1" fmla="*/ 5379351 w 5385701"/>
              <a:gd name="connsiteY1" fmla="*/ 6350 h 15875"/>
            </a:gdLst>
            <a:ahLst/>
            <a:cxnLst>
              <a:cxn ang="0">
                <a:pos x="connsiteX0" y="connsiteY0"/>
              </a:cxn>
              <a:cxn ang="1">
                <a:pos x="connsiteX1" y="connsiteY1"/>
              </a:cxn>
            </a:cxnLst>
            <a:rect l="l" t="t" r="r" b="b"/>
            <a:pathLst>
              <a:path w="5385701" h="15875">
                <a:moveTo>
                  <a:pt x="6350" y="6350"/>
                </a:moveTo>
                <a:lnTo>
                  <a:pt x="5379351" y="6350"/>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5638502" y="3956706"/>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755500" y="3917107"/>
            <a:ext cx="71996" cy="111595"/>
          </a:xfrm>
          <a:custGeom>
            <a:avLst/>
            <a:gdLst>
              <a:gd name="connsiteX0" fmla="*/ 0 w 71996"/>
              <a:gd name="connsiteY0" fmla="*/ 111595 h 111595"/>
              <a:gd name="connsiteX1" fmla="*/ 71996 w 71996"/>
              <a:gd name="connsiteY1" fmla="*/ 111595 h 111595"/>
              <a:gd name="connsiteX2" fmla="*/ 71996 w 71996"/>
              <a:gd name="connsiteY2" fmla="*/ 0 h 111595"/>
              <a:gd name="connsiteX3" fmla="*/ 35991 w 71996"/>
              <a:gd name="connsiteY3" fmla="*/ 0 h 111595"/>
              <a:gd name="connsiteX4" fmla="*/ 0 w 71996"/>
              <a:gd name="connsiteY4" fmla="*/ 0 h 111595"/>
              <a:gd name="connsiteX5" fmla="*/ 0 w 71996"/>
              <a:gd name="connsiteY5" fmla="*/ 111595 h 1115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11595">
                <a:moveTo>
                  <a:pt x="0" y="111595"/>
                </a:moveTo>
                <a:lnTo>
                  <a:pt x="71996" y="111595"/>
                </a:lnTo>
                <a:lnTo>
                  <a:pt x="71996" y="0"/>
                </a:lnTo>
                <a:lnTo>
                  <a:pt x="35991" y="0"/>
                </a:lnTo>
                <a:lnTo>
                  <a:pt x="0" y="0"/>
                </a:lnTo>
                <a:lnTo>
                  <a:pt x="0" y="111595"/>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872497" y="3827103"/>
            <a:ext cx="71996" cy="201599"/>
          </a:xfrm>
          <a:custGeom>
            <a:avLst/>
            <a:gdLst>
              <a:gd name="connsiteX0" fmla="*/ 0 w 71996"/>
              <a:gd name="connsiteY0" fmla="*/ 201599 h 201599"/>
              <a:gd name="connsiteX1" fmla="*/ 71996 w 71996"/>
              <a:gd name="connsiteY1" fmla="*/ 201599 h 201599"/>
              <a:gd name="connsiteX2" fmla="*/ 71996 w 71996"/>
              <a:gd name="connsiteY2" fmla="*/ 0 h 201599"/>
              <a:gd name="connsiteX3" fmla="*/ 35991 w 71996"/>
              <a:gd name="connsiteY3" fmla="*/ 0 h 201599"/>
              <a:gd name="connsiteX4" fmla="*/ 0 w 71996"/>
              <a:gd name="connsiteY4" fmla="*/ 0 h 201599"/>
              <a:gd name="connsiteX5" fmla="*/ 0 w 71996"/>
              <a:gd name="connsiteY5" fmla="*/ 201599 h 201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01599">
                <a:moveTo>
                  <a:pt x="0" y="201599"/>
                </a:moveTo>
                <a:lnTo>
                  <a:pt x="71996" y="201599"/>
                </a:lnTo>
                <a:lnTo>
                  <a:pt x="71996" y="0"/>
                </a:lnTo>
                <a:lnTo>
                  <a:pt x="35991" y="0"/>
                </a:lnTo>
                <a:lnTo>
                  <a:pt x="0" y="0"/>
                </a:lnTo>
                <a:lnTo>
                  <a:pt x="0" y="201599"/>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974497" y="3675896"/>
            <a:ext cx="71996" cy="352805"/>
          </a:xfrm>
          <a:custGeom>
            <a:avLst/>
            <a:gdLst>
              <a:gd name="connsiteX0" fmla="*/ 0 w 71996"/>
              <a:gd name="connsiteY0" fmla="*/ 352805 h 352805"/>
              <a:gd name="connsiteX1" fmla="*/ 71996 w 71996"/>
              <a:gd name="connsiteY1" fmla="*/ 352805 h 352805"/>
              <a:gd name="connsiteX2" fmla="*/ 71996 w 71996"/>
              <a:gd name="connsiteY2" fmla="*/ 0 h 352805"/>
              <a:gd name="connsiteX3" fmla="*/ 35991 w 71996"/>
              <a:gd name="connsiteY3" fmla="*/ 0 h 352805"/>
              <a:gd name="connsiteX4" fmla="*/ 0 w 71996"/>
              <a:gd name="connsiteY4" fmla="*/ 0 h 352805"/>
              <a:gd name="connsiteX5" fmla="*/ 0 w 71996"/>
              <a:gd name="connsiteY5" fmla="*/ 352805 h 3528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52805">
                <a:moveTo>
                  <a:pt x="0" y="352805"/>
                </a:moveTo>
                <a:lnTo>
                  <a:pt x="71996" y="352805"/>
                </a:lnTo>
                <a:lnTo>
                  <a:pt x="71996" y="0"/>
                </a:lnTo>
                <a:lnTo>
                  <a:pt x="35991" y="0"/>
                </a:lnTo>
                <a:lnTo>
                  <a:pt x="0" y="0"/>
                </a:lnTo>
                <a:lnTo>
                  <a:pt x="0" y="352805"/>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091501" y="3618302"/>
            <a:ext cx="71996" cy="410400"/>
          </a:xfrm>
          <a:custGeom>
            <a:avLst/>
            <a:gdLst>
              <a:gd name="connsiteX0" fmla="*/ 0 w 71996"/>
              <a:gd name="connsiteY0" fmla="*/ 410400 h 410400"/>
              <a:gd name="connsiteX1" fmla="*/ 71996 w 71996"/>
              <a:gd name="connsiteY1" fmla="*/ 410400 h 410400"/>
              <a:gd name="connsiteX2" fmla="*/ 71996 w 71996"/>
              <a:gd name="connsiteY2" fmla="*/ 0 h 410400"/>
              <a:gd name="connsiteX3" fmla="*/ 35991 w 71996"/>
              <a:gd name="connsiteY3" fmla="*/ 0 h 410400"/>
              <a:gd name="connsiteX4" fmla="*/ 0 w 71996"/>
              <a:gd name="connsiteY4" fmla="*/ 0 h 410400"/>
              <a:gd name="connsiteX5" fmla="*/ 0 w 71996"/>
              <a:gd name="connsiteY5" fmla="*/ 410400 h 410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10400">
                <a:moveTo>
                  <a:pt x="0" y="410400"/>
                </a:moveTo>
                <a:lnTo>
                  <a:pt x="71996" y="410400"/>
                </a:lnTo>
                <a:lnTo>
                  <a:pt x="71996" y="0"/>
                </a:lnTo>
                <a:lnTo>
                  <a:pt x="35991" y="0"/>
                </a:lnTo>
                <a:lnTo>
                  <a:pt x="0" y="0"/>
                </a:lnTo>
                <a:lnTo>
                  <a:pt x="0" y="4104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3208498" y="3405907"/>
            <a:ext cx="71996" cy="622795"/>
          </a:xfrm>
          <a:custGeom>
            <a:avLst/>
            <a:gdLst>
              <a:gd name="connsiteX0" fmla="*/ 0 w 71996"/>
              <a:gd name="connsiteY0" fmla="*/ 622795 h 622795"/>
              <a:gd name="connsiteX1" fmla="*/ 71996 w 71996"/>
              <a:gd name="connsiteY1" fmla="*/ 622795 h 622795"/>
              <a:gd name="connsiteX2" fmla="*/ 71996 w 71996"/>
              <a:gd name="connsiteY2" fmla="*/ 0 h 622795"/>
              <a:gd name="connsiteX3" fmla="*/ 35991 w 71996"/>
              <a:gd name="connsiteY3" fmla="*/ 0 h 622795"/>
              <a:gd name="connsiteX4" fmla="*/ 0 w 71996"/>
              <a:gd name="connsiteY4" fmla="*/ 0 h 622795"/>
              <a:gd name="connsiteX5" fmla="*/ 0 w 71996"/>
              <a:gd name="connsiteY5" fmla="*/ 622795 h 622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22795">
                <a:moveTo>
                  <a:pt x="0" y="622795"/>
                </a:moveTo>
                <a:lnTo>
                  <a:pt x="71996" y="622795"/>
                </a:lnTo>
                <a:lnTo>
                  <a:pt x="71996" y="0"/>
                </a:lnTo>
                <a:lnTo>
                  <a:pt x="35991" y="0"/>
                </a:lnTo>
                <a:lnTo>
                  <a:pt x="0" y="0"/>
                </a:lnTo>
                <a:lnTo>
                  <a:pt x="0" y="622795"/>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3640496" y="3938697"/>
            <a:ext cx="71996" cy="90004"/>
          </a:xfrm>
          <a:custGeom>
            <a:avLst/>
            <a:gdLst>
              <a:gd name="connsiteX0" fmla="*/ 0 w 71996"/>
              <a:gd name="connsiteY0" fmla="*/ 90004 h 90004"/>
              <a:gd name="connsiteX1" fmla="*/ 71996 w 71996"/>
              <a:gd name="connsiteY1" fmla="*/ 90004 h 90004"/>
              <a:gd name="connsiteX2" fmla="*/ 71996 w 71996"/>
              <a:gd name="connsiteY2" fmla="*/ 0 h 90004"/>
              <a:gd name="connsiteX3" fmla="*/ 35991 w 71996"/>
              <a:gd name="connsiteY3" fmla="*/ 0 h 90004"/>
              <a:gd name="connsiteX4" fmla="*/ 0 w 71996"/>
              <a:gd name="connsiteY4" fmla="*/ 0 h 90004"/>
              <a:gd name="connsiteX5" fmla="*/ 0 w 71996"/>
              <a:gd name="connsiteY5" fmla="*/ 90004 h 900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90004">
                <a:moveTo>
                  <a:pt x="0" y="90004"/>
                </a:moveTo>
                <a:lnTo>
                  <a:pt x="71996" y="90004"/>
                </a:lnTo>
                <a:lnTo>
                  <a:pt x="71996" y="0"/>
                </a:lnTo>
                <a:lnTo>
                  <a:pt x="35991" y="0"/>
                </a:lnTo>
                <a:lnTo>
                  <a:pt x="0" y="0"/>
                </a:lnTo>
                <a:lnTo>
                  <a:pt x="0" y="90004"/>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757500" y="3845099"/>
            <a:ext cx="71996" cy="183603"/>
          </a:xfrm>
          <a:custGeom>
            <a:avLst/>
            <a:gdLst>
              <a:gd name="connsiteX0" fmla="*/ 0 w 71996"/>
              <a:gd name="connsiteY0" fmla="*/ 183603 h 183603"/>
              <a:gd name="connsiteX1" fmla="*/ 71995 w 71996"/>
              <a:gd name="connsiteY1" fmla="*/ 183603 h 183603"/>
              <a:gd name="connsiteX2" fmla="*/ 71995 w 71996"/>
              <a:gd name="connsiteY2" fmla="*/ 0 h 183603"/>
              <a:gd name="connsiteX3" fmla="*/ 35991 w 71996"/>
              <a:gd name="connsiteY3" fmla="*/ 0 h 183603"/>
              <a:gd name="connsiteX4" fmla="*/ 0 w 71996"/>
              <a:gd name="connsiteY4" fmla="*/ 0 h 183603"/>
              <a:gd name="connsiteX5" fmla="*/ 0 w 71996"/>
              <a:gd name="connsiteY5" fmla="*/ 183603 h 183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83603">
                <a:moveTo>
                  <a:pt x="0" y="183603"/>
                </a:moveTo>
                <a:lnTo>
                  <a:pt x="71995" y="183603"/>
                </a:lnTo>
                <a:lnTo>
                  <a:pt x="71995" y="0"/>
                </a:lnTo>
                <a:lnTo>
                  <a:pt x="35991" y="0"/>
                </a:lnTo>
                <a:lnTo>
                  <a:pt x="0" y="0"/>
                </a:lnTo>
                <a:lnTo>
                  <a:pt x="0" y="183603"/>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3874498" y="3405907"/>
            <a:ext cx="71996" cy="622795"/>
          </a:xfrm>
          <a:custGeom>
            <a:avLst/>
            <a:gdLst>
              <a:gd name="connsiteX0" fmla="*/ 0 w 71996"/>
              <a:gd name="connsiteY0" fmla="*/ 622795 h 622795"/>
              <a:gd name="connsiteX1" fmla="*/ 71995 w 71996"/>
              <a:gd name="connsiteY1" fmla="*/ 622795 h 622795"/>
              <a:gd name="connsiteX2" fmla="*/ 71995 w 71996"/>
              <a:gd name="connsiteY2" fmla="*/ 0 h 622795"/>
              <a:gd name="connsiteX3" fmla="*/ 35991 w 71996"/>
              <a:gd name="connsiteY3" fmla="*/ 0 h 622795"/>
              <a:gd name="connsiteX4" fmla="*/ 0 w 71996"/>
              <a:gd name="connsiteY4" fmla="*/ 0 h 622795"/>
              <a:gd name="connsiteX5" fmla="*/ 0 w 71996"/>
              <a:gd name="connsiteY5" fmla="*/ 622795 h 622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22795">
                <a:moveTo>
                  <a:pt x="0" y="622795"/>
                </a:moveTo>
                <a:lnTo>
                  <a:pt x="71995" y="622795"/>
                </a:lnTo>
                <a:lnTo>
                  <a:pt x="71995" y="0"/>
                </a:lnTo>
                <a:lnTo>
                  <a:pt x="35991" y="0"/>
                </a:lnTo>
                <a:lnTo>
                  <a:pt x="0" y="0"/>
                </a:lnTo>
                <a:lnTo>
                  <a:pt x="0" y="622795"/>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308498" y="3182705"/>
            <a:ext cx="71996" cy="845997"/>
          </a:xfrm>
          <a:custGeom>
            <a:avLst/>
            <a:gdLst>
              <a:gd name="connsiteX0" fmla="*/ 0 w 71996"/>
              <a:gd name="connsiteY0" fmla="*/ 845997 h 845997"/>
              <a:gd name="connsiteX1" fmla="*/ 71996 w 71996"/>
              <a:gd name="connsiteY1" fmla="*/ 845997 h 845997"/>
              <a:gd name="connsiteX2" fmla="*/ 71996 w 71996"/>
              <a:gd name="connsiteY2" fmla="*/ 0 h 845997"/>
              <a:gd name="connsiteX3" fmla="*/ 35991 w 71996"/>
              <a:gd name="connsiteY3" fmla="*/ 0 h 845997"/>
              <a:gd name="connsiteX4" fmla="*/ 0 w 71996"/>
              <a:gd name="connsiteY4" fmla="*/ 0 h 845997"/>
              <a:gd name="connsiteX5" fmla="*/ 0 w 71996"/>
              <a:gd name="connsiteY5" fmla="*/ 845997 h 845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45997">
                <a:moveTo>
                  <a:pt x="0" y="845997"/>
                </a:moveTo>
                <a:lnTo>
                  <a:pt x="71996" y="845997"/>
                </a:lnTo>
                <a:lnTo>
                  <a:pt x="71996" y="0"/>
                </a:lnTo>
                <a:lnTo>
                  <a:pt x="35991" y="0"/>
                </a:lnTo>
                <a:lnTo>
                  <a:pt x="0" y="0"/>
                </a:lnTo>
                <a:lnTo>
                  <a:pt x="0" y="845997"/>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2425501" y="3643499"/>
            <a:ext cx="71996" cy="385203"/>
          </a:xfrm>
          <a:custGeom>
            <a:avLst/>
            <a:gdLst>
              <a:gd name="connsiteX0" fmla="*/ 0 w 71996"/>
              <a:gd name="connsiteY0" fmla="*/ 385203 h 385203"/>
              <a:gd name="connsiteX1" fmla="*/ 71996 w 71996"/>
              <a:gd name="connsiteY1" fmla="*/ 385203 h 385203"/>
              <a:gd name="connsiteX2" fmla="*/ 71996 w 71996"/>
              <a:gd name="connsiteY2" fmla="*/ 0 h 385203"/>
              <a:gd name="connsiteX3" fmla="*/ 35991 w 71996"/>
              <a:gd name="connsiteY3" fmla="*/ 0 h 385203"/>
              <a:gd name="connsiteX4" fmla="*/ 0 w 71996"/>
              <a:gd name="connsiteY4" fmla="*/ 0 h 385203"/>
              <a:gd name="connsiteX5" fmla="*/ 0 w 71996"/>
              <a:gd name="connsiteY5" fmla="*/ 385203 h 3852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85203">
                <a:moveTo>
                  <a:pt x="0" y="385203"/>
                </a:moveTo>
                <a:lnTo>
                  <a:pt x="71996" y="385203"/>
                </a:lnTo>
                <a:lnTo>
                  <a:pt x="71996" y="0"/>
                </a:lnTo>
                <a:lnTo>
                  <a:pt x="35991" y="0"/>
                </a:lnTo>
                <a:lnTo>
                  <a:pt x="0" y="0"/>
                </a:lnTo>
                <a:lnTo>
                  <a:pt x="0" y="385203"/>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2542499" y="3751500"/>
            <a:ext cx="71996" cy="277202"/>
          </a:xfrm>
          <a:custGeom>
            <a:avLst/>
            <a:gdLst>
              <a:gd name="connsiteX0" fmla="*/ 0 w 71996"/>
              <a:gd name="connsiteY0" fmla="*/ 277202 h 277202"/>
              <a:gd name="connsiteX1" fmla="*/ 71996 w 71996"/>
              <a:gd name="connsiteY1" fmla="*/ 277202 h 277202"/>
              <a:gd name="connsiteX2" fmla="*/ 71996 w 71996"/>
              <a:gd name="connsiteY2" fmla="*/ 0 h 277202"/>
              <a:gd name="connsiteX3" fmla="*/ 35991 w 71996"/>
              <a:gd name="connsiteY3" fmla="*/ 0 h 277202"/>
              <a:gd name="connsiteX4" fmla="*/ 0 w 71996"/>
              <a:gd name="connsiteY4" fmla="*/ 0 h 277202"/>
              <a:gd name="connsiteX5" fmla="*/ 0 w 71996"/>
              <a:gd name="connsiteY5" fmla="*/ 277202 h 2772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77202">
                <a:moveTo>
                  <a:pt x="0" y="277202"/>
                </a:moveTo>
                <a:lnTo>
                  <a:pt x="71996" y="277202"/>
                </a:lnTo>
                <a:lnTo>
                  <a:pt x="71996" y="0"/>
                </a:lnTo>
                <a:lnTo>
                  <a:pt x="35991" y="0"/>
                </a:lnTo>
                <a:lnTo>
                  <a:pt x="0" y="0"/>
                </a:lnTo>
                <a:lnTo>
                  <a:pt x="0" y="277202"/>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4972502" y="3848705"/>
            <a:ext cx="71996" cy="179997"/>
          </a:xfrm>
          <a:custGeom>
            <a:avLst/>
            <a:gdLst>
              <a:gd name="connsiteX0" fmla="*/ 0 w 71996"/>
              <a:gd name="connsiteY0" fmla="*/ 179997 h 179997"/>
              <a:gd name="connsiteX1" fmla="*/ 71995 w 71996"/>
              <a:gd name="connsiteY1" fmla="*/ 179997 h 179997"/>
              <a:gd name="connsiteX2" fmla="*/ 71995 w 71996"/>
              <a:gd name="connsiteY2" fmla="*/ 0 h 179997"/>
              <a:gd name="connsiteX3" fmla="*/ 35991 w 71996"/>
              <a:gd name="connsiteY3" fmla="*/ 0 h 179997"/>
              <a:gd name="connsiteX4" fmla="*/ 0 w 71996"/>
              <a:gd name="connsiteY4" fmla="*/ 0 h 179997"/>
              <a:gd name="connsiteX5" fmla="*/ 0 w 71996"/>
              <a:gd name="connsiteY5" fmla="*/ 179997 h 179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79997">
                <a:moveTo>
                  <a:pt x="0" y="179997"/>
                </a:moveTo>
                <a:lnTo>
                  <a:pt x="71995" y="179997"/>
                </a:lnTo>
                <a:lnTo>
                  <a:pt x="71995" y="0"/>
                </a:lnTo>
                <a:lnTo>
                  <a:pt x="35991" y="0"/>
                </a:lnTo>
                <a:lnTo>
                  <a:pt x="0" y="0"/>
                </a:lnTo>
                <a:lnTo>
                  <a:pt x="0" y="179997"/>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5089499" y="3852299"/>
            <a:ext cx="71996" cy="176403"/>
          </a:xfrm>
          <a:custGeom>
            <a:avLst/>
            <a:gdLst>
              <a:gd name="connsiteX0" fmla="*/ 0 w 71996"/>
              <a:gd name="connsiteY0" fmla="*/ 176403 h 176403"/>
              <a:gd name="connsiteX1" fmla="*/ 71996 w 71996"/>
              <a:gd name="connsiteY1" fmla="*/ 176403 h 176403"/>
              <a:gd name="connsiteX2" fmla="*/ 71996 w 71996"/>
              <a:gd name="connsiteY2" fmla="*/ 0 h 176403"/>
              <a:gd name="connsiteX3" fmla="*/ 35991 w 71996"/>
              <a:gd name="connsiteY3" fmla="*/ 0 h 176403"/>
              <a:gd name="connsiteX4" fmla="*/ 0 w 71996"/>
              <a:gd name="connsiteY4" fmla="*/ 0 h 176403"/>
              <a:gd name="connsiteX5" fmla="*/ 0 w 71996"/>
              <a:gd name="connsiteY5" fmla="*/ 176403 h 1764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76403">
                <a:moveTo>
                  <a:pt x="0" y="176403"/>
                </a:moveTo>
                <a:lnTo>
                  <a:pt x="71996" y="176403"/>
                </a:lnTo>
                <a:lnTo>
                  <a:pt x="71996" y="0"/>
                </a:lnTo>
                <a:lnTo>
                  <a:pt x="35991" y="0"/>
                </a:lnTo>
                <a:lnTo>
                  <a:pt x="0" y="0"/>
                </a:lnTo>
                <a:lnTo>
                  <a:pt x="0" y="176403"/>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5206496" y="3773102"/>
            <a:ext cx="71996" cy="255600"/>
          </a:xfrm>
          <a:custGeom>
            <a:avLst/>
            <a:gdLst>
              <a:gd name="connsiteX0" fmla="*/ 0 w 71996"/>
              <a:gd name="connsiteY0" fmla="*/ 255600 h 255600"/>
              <a:gd name="connsiteX1" fmla="*/ 71996 w 71996"/>
              <a:gd name="connsiteY1" fmla="*/ 255600 h 255600"/>
              <a:gd name="connsiteX2" fmla="*/ 71996 w 71996"/>
              <a:gd name="connsiteY2" fmla="*/ 0 h 255600"/>
              <a:gd name="connsiteX3" fmla="*/ 35991 w 71996"/>
              <a:gd name="connsiteY3" fmla="*/ 0 h 255600"/>
              <a:gd name="connsiteX4" fmla="*/ 0 w 71996"/>
              <a:gd name="connsiteY4" fmla="*/ 0 h 255600"/>
              <a:gd name="connsiteX5" fmla="*/ 0 w 71996"/>
              <a:gd name="connsiteY5" fmla="*/ 255600 h 2556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55600">
                <a:moveTo>
                  <a:pt x="0" y="255600"/>
                </a:moveTo>
                <a:lnTo>
                  <a:pt x="71996" y="255600"/>
                </a:lnTo>
                <a:lnTo>
                  <a:pt x="71996" y="0"/>
                </a:lnTo>
                <a:lnTo>
                  <a:pt x="35991" y="0"/>
                </a:lnTo>
                <a:lnTo>
                  <a:pt x="0" y="0"/>
                </a:lnTo>
                <a:lnTo>
                  <a:pt x="0" y="2556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976497" y="2541901"/>
            <a:ext cx="71996" cy="1486801"/>
          </a:xfrm>
          <a:custGeom>
            <a:avLst/>
            <a:gdLst>
              <a:gd name="connsiteX0" fmla="*/ 0 w 71996"/>
              <a:gd name="connsiteY0" fmla="*/ 1486801 h 1486801"/>
              <a:gd name="connsiteX1" fmla="*/ 71996 w 71996"/>
              <a:gd name="connsiteY1" fmla="*/ 1486801 h 1486801"/>
              <a:gd name="connsiteX2" fmla="*/ 71996 w 71996"/>
              <a:gd name="connsiteY2" fmla="*/ 0 h 1486801"/>
              <a:gd name="connsiteX3" fmla="*/ 35991 w 71996"/>
              <a:gd name="connsiteY3" fmla="*/ 0 h 1486801"/>
              <a:gd name="connsiteX4" fmla="*/ 0 w 71996"/>
              <a:gd name="connsiteY4" fmla="*/ 0 h 1486801"/>
              <a:gd name="connsiteX5" fmla="*/ 0 w 71996"/>
              <a:gd name="connsiteY5" fmla="*/ 1486801 h 14868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486801">
                <a:moveTo>
                  <a:pt x="0" y="1486801"/>
                </a:moveTo>
                <a:lnTo>
                  <a:pt x="71996" y="1486801"/>
                </a:lnTo>
                <a:lnTo>
                  <a:pt x="71996" y="0"/>
                </a:lnTo>
                <a:lnTo>
                  <a:pt x="35991" y="0"/>
                </a:lnTo>
                <a:lnTo>
                  <a:pt x="0" y="0"/>
                </a:lnTo>
                <a:lnTo>
                  <a:pt x="0" y="1486801"/>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1093501" y="2379900"/>
            <a:ext cx="71996" cy="1648802"/>
          </a:xfrm>
          <a:custGeom>
            <a:avLst/>
            <a:gdLst>
              <a:gd name="connsiteX0" fmla="*/ 0 w 71996"/>
              <a:gd name="connsiteY0" fmla="*/ 1648802 h 1648802"/>
              <a:gd name="connsiteX1" fmla="*/ 71996 w 71996"/>
              <a:gd name="connsiteY1" fmla="*/ 1648802 h 1648802"/>
              <a:gd name="connsiteX2" fmla="*/ 71996 w 71996"/>
              <a:gd name="connsiteY2" fmla="*/ 0 h 1648802"/>
              <a:gd name="connsiteX3" fmla="*/ 35991 w 71996"/>
              <a:gd name="connsiteY3" fmla="*/ 0 h 1648802"/>
              <a:gd name="connsiteX4" fmla="*/ 0 w 71996"/>
              <a:gd name="connsiteY4" fmla="*/ 0 h 1648802"/>
              <a:gd name="connsiteX5" fmla="*/ 0 w 71996"/>
              <a:gd name="connsiteY5" fmla="*/ 1648802 h 16488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648802">
                <a:moveTo>
                  <a:pt x="0" y="1648802"/>
                </a:moveTo>
                <a:lnTo>
                  <a:pt x="71996" y="1648802"/>
                </a:lnTo>
                <a:lnTo>
                  <a:pt x="71996" y="0"/>
                </a:lnTo>
                <a:lnTo>
                  <a:pt x="35991" y="0"/>
                </a:lnTo>
                <a:lnTo>
                  <a:pt x="0" y="0"/>
                </a:lnTo>
                <a:lnTo>
                  <a:pt x="0" y="1648802"/>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1210499" y="2009098"/>
            <a:ext cx="71996" cy="2019604"/>
          </a:xfrm>
          <a:custGeom>
            <a:avLst/>
            <a:gdLst>
              <a:gd name="connsiteX0" fmla="*/ 0 w 71996"/>
              <a:gd name="connsiteY0" fmla="*/ 2019604 h 2019604"/>
              <a:gd name="connsiteX1" fmla="*/ 71996 w 71996"/>
              <a:gd name="connsiteY1" fmla="*/ 2019604 h 2019604"/>
              <a:gd name="connsiteX2" fmla="*/ 71996 w 71996"/>
              <a:gd name="connsiteY2" fmla="*/ 0 h 2019604"/>
              <a:gd name="connsiteX3" fmla="*/ 35991 w 71996"/>
              <a:gd name="connsiteY3" fmla="*/ 0 h 2019604"/>
              <a:gd name="connsiteX4" fmla="*/ 0 w 71996"/>
              <a:gd name="connsiteY4" fmla="*/ 0 h 2019604"/>
              <a:gd name="connsiteX5" fmla="*/ 0 w 71996"/>
              <a:gd name="connsiteY5" fmla="*/ 2019604 h 20196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019604">
                <a:moveTo>
                  <a:pt x="0" y="2019604"/>
                </a:moveTo>
                <a:lnTo>
                  <a:pt x="71996" y="2019604"/>
                </a:lnTo>
                <a:lnTo>
                  <a:pt x="71996" y="0"/>
                </a:lnTo>
                <a:lnTo>
                  <a:pt x="35991" y="0"/>
                </a:lnTo>
                <a:lnTo>
                  <a:pt x="0" y="0"/>
                </a:lnTo>
                <a:lnTo>
                  <a:pt x="0" y="201960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4306496" y="3693905"/>
            <a:ext cx="71996" cy="334797"/>
          </a:xfrm>
          <a:custGeom>
            <a:avLst/>
            <a:gdLst>
              <a:gd name="connsiteX0" fmla="*/ 0 w 71996"/>
              <a:gd name="connsiteY0" fmla="*/ 334797 h 334797"/>
              <a:gd name="connsiteX1" fmla="*/ 71996 w 71996"/>
              <a:gd name="connsiteY1" fmla="*/ 334797 h 334797"/>
              <a:gd name="connsiteX2" fmla="*/ 71996 w 71996"/>
              <a:gd name="connsiteY2" fmla="*/ 0 h 334797"/>
              <a:gd name="connsiteX3" fmla="*/ 35991 w 71996"/>
              <a:gd name="connsiteY3" fmla="*/ 0 h 334797"/>
              <a:gd name="connsiteX4" fmla="*/ 0 w 71996"/>
              <a:gd name="connsiteY4" fmla="*/ 0 h 334797"/>
              <a:gd name="connsiteX5" fmla="*/ 0 w 71996"/>
              <a:gd name="connsiteY5" fmla="*/ 334797 h 3347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34797">
                <a:moveTo>
                  <a:pt x="0" y="334797"/>
                </a:moveTo>
                <a:lnTo>
                  <a:pt x="71996" y="334797"/>
                </a:lnTo>
                <a:lnTo>
                  <a:pt x="71996" y="0"/>
                </a:lnTo>
                <a:lnTo>
                  <a:pt x="35991" y="0"/>
                </a:lnTo>
                <a:lnTo>
                  <a:pt x="0" y="0"/>
                </a:lnTo>
                <a:lnTo>
                  <a:pt x="0" y="334797"/>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4423500" y="3873902"/>
            <a:ext cx="71996" cy="154800"/>
          </a:xfrm>
          <a:custGeom>
            <a:avLst/>
            <a:gdLst>
              <a:gd name="connsiteX0" fmla="*/ 0 w 71996"/>
              <a:gd name="connsiteY0" fmla="*/ 154800 h 154800"/>
              <a:gd name="connsiteX1" fmla="*/ 71996 w 71996"/>
              <a:gd name="connsiteY1" fmla="*/ 154800 h 154800"/>
              <a:gd name="connsiteX2" fmla="*/ 71996 w 71996"/>
              <a:gd name="connsiteY2" fmla="*/ 0 h 154800"/>
              <a:gd name="connsiteX3" fmla="*/ 35991 w 71996"/>
              <a:gd name="connsiteY3" fmla="*/ 0 h 154800"/>
              <a:gd name="connsiteX4" fmla="*/ 0 w 71996"/>
              <a:gd name="connsiteY4" fmla="*/ 0 h 154800"/>
              <a:gd name="connsiteX5" fmla="*/ 0 w 71996"/>
              <a:gd name="connsiteY5" fmla="*/ 154800 h 1548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54800">
                <a:moveTo>
                  <a:pt x="0" y="154800"/>
                </a:moveTo>
                <a:lnTo>
                  <a:pt x="71996" y="154800"/>
                </a:lnTo>
                <a:lnTo>
                  <a:pt x="71996" y="0"/>
                </a:lnTo>
                <a:lnTo>
                  <a:pt x="35991" y="0"/>
                </a:lnTo>
                <a:lnTo>
                  <a:pt x="0" y="0"/>
                </a:lnTo>
                <a:lnTo>
                  <a:pt x="0" y="154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4540497" y="3827103"/>
            <a:ext cx="71996" cy="201599"/>
          </a:xfrm>
          <a:custGeom>
            <a:avLst/>
            <a:gdLst>
              <a:gd name="connsiteX0" fmla="*/ 0 w 71996"/>
              <a:gd name="connsiteY0" fmla="*/ 201599 h 201599"/>
              <a:gd name="connsiteX1" fmla="*/ 71996 w 71996"/>
              <a:gd name="connsiteY1" fmla="*/ 201599 h 201599"/>
              <a:gd name="connsiteX2" fmla="*/ 71996 w 71996"/>
              <a:gd name="connsiteY2" fmla="*/ 0 h 201599"/>
              <a:gd name="connsiteX3" fmla="*/ 35991 w 71996"/>
              <a:gd name="connsiteY3" fmla="*/ 0 h 201599"/>
              <a:gd name="connsiteX4" fmla="*/ 0 w 71996"/>
              <a:gd name="connsiteY4" fmla="*/ 0 h 201599"/>
              <a:gd name="connsiteX5" fmla="*/ 0 w 71996"/>
              <a:gd name="connsiteY5" fmla="*/ 201599 h 201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01599">
                <a:moveTo>
                  <a:pt x="0" y="201599"/>
                </a:moveTo>
                <a:lnTo>
                  <a:pt x="71996" y="201599"/>
                </a:lnTo>
                <a:lnTo>
                  <a:pt x="71996" y="0"/>
                </a:lnTo>
                <a:lnTo>
                  <a:pt x="35991" y="0"/>
                </a:lnTo>
                <a:lnTo>
                  <a:pt x="0" y="0"/>
                </a:lnTo>
                <a:lnTo>
                  <a:pt x="0" y="201599"/>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1642498" y="3441899"/>
            <a:ext cx="71996" cy="586803"/>
          </a:xfrm>
          <a:custGeom>
            <a:avLst/>
            <a:gdLst>
              <a:gd name="connsiteX0" fmla="*/ 0 w 71996"/>
              <a:gd name="connsiteY0" fmla="*/ 586803 h 586803"/>
              <a:gd name="connsiteX1" fmla="*/ 71996 w 71996"/>
              <a:gd name="connsiteY1" fmla="*/ 586803 h 586803"/>
              <a:gd name="connsiteX2" fmla="*/ 71996 w 71996"/>
              <a:gd name="connsiteY2" fmla="*/ 0 h 586803"/>
              <a:gd name="connsiteX3" fmla="*/ 35991 w 71996"/>
              <a:gd name="connsiteY3" fmla="*/ 0 h 586803"/>
              <a:gd name="connsiteX4" fmla="*/ 0 w 71996"/>
              <a:gd name="connsiteY4" fmla="*/ 0 h 586803"/>
              <a:gd name="connsiteX5" fmla="*/ 0 w 71996"/>
              <a:gd name="connsiteY5" fmla="*/ 586803 h 5868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86803">
                <a:moveTo>
                  <a:pt x="0" y="586803"/>
                </a:moveTo>
                <a:lnTo>
                  <a:pt x="71996" y="586803"/>
                </a:lnTo>
                <a:lnTo>
                  <a:pt x="71996" y="0"/>
                </a:lnTo>
                <a:lnTo>
                  <a:pt x="35991" y="0"/>
                </a:lnTo>
                <a:lnTo>
                  <a:pt x="0" y="0"/>
                </a:lnTo>
                <a:lnTo>
                  <a:pt x="0" y="586803"/>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1759502" y="3503100"/>
            <a:ext cx="71996" cy="525602"/>
          </a:xfrm>
          <a:custGeom>
            <a:avLst/>
            <a:gdLst>
              <a:gd name="connsiteX0" fmla="*/ 0 w 71996"/>
              <a:gd name="connsiteY0" fmla="*/ 525602 h 525602"/>
              <a:gd name="connsiteX1" fmla="*/ 71996 w 71996"/>
              <a:gd name="connsiteY1" fmla="*/ 525602 h 525602"/>
              <a:gd name="connsiteX2" fmla="*/ 71996 w 71996"/>
              <a:gd name="connsiteY2" fmla="*/ 0 h 525602"/>
              <a:gd name="connsiteX3" fmla="*/ 35991 w 71996"/>
              <a:gd name="connsiteY3" fmla="*/ 0 h 525602"/>
              <a:gd name="connsiteX4" fmla="*/ 0 w 71996"/>
              <a:gd name="connsiteY4" fmla="*/ 0 h 525602"/>
              <a:gd name="connsiteX5" fmla="*/ 0 w 71996"/>
              <a:gd name="connsiteY5" fmla="*/ 525602 h 5256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25602">
                <a:moveTo>
                  <a:pt x="0" y="525602"/>
                </a:moveTo>
                <a:lnTo>
                  <a:pt x="71996" y="525602"/>
                </a:lnTo>
                <a:lnTo>
                  <a:pt x="71996" y="0"/>
                </a:lnTo>
                <a:lnTo>
                  <a:pt x="35991" y="0"/>
                </a:lnTo>
                <a:lnTo>
                  <a:pt x="0" y="0"/>
                </a:lnTo>
                <a:lnTo>
                  <a:pt x="0" y="525602"/>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1876499" y="3549900"/>
            <a:ext cx="71996" cy="478802"/>
          </a:xfrm>
          <a:custGeom>
            <a:avLst/>
            <a:gdLst>
              <a:gd name="connsiteX0" fmla="*/ 0 w 71996"/>
              <a:gd name="connsiteY0" fmla="*/ 478802 h 478802"/>
              <a:gd name="connsiteX1" fmla="*/ 71996 w 71996"/>
              <a:gd name="connsiteY1" fmla="*/ 478802 h 478802"/>
              <a:gd name="connsiteX2" fmla="*/ 71996 w 71996"/>
              <a:gd name="connsiteY2" fmla="*/ 0 h 478802"/>
              <a:gd name="connsiteX3" fmla="*/ 35991 w 71996"/>
              <a:gd name="connsiteY3" fmla="*/ 0 h 478802"/>
              <a:gd name="connsiteX4" fmla="*/ 0 w 71996"/>
              <a:gd name="connsiteY4" fmla="*/ 0 h 478802"/>
              <a:gd name="connsiteX5" fmla="*/ 0 w 71996"/>
              <a:gd name="connsiteY5" fmla="*/ 478802 h 4788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78802">
                <a:moveTo>
                  <a:pt x="0" y="478802"/>
                </a:moveTo>
                <a:lnTo>
                  <a:pt x="71996" y="478802"/>
                </a:lnTo>
                <a:lnTo>
                  <a:pt x="71996" y="0"/>
                </a:lnTo>
                <a:lnTo>
                  <a:pt x="35991" y="0"/>
                </a:lnTo>
                <a:lnTo>
                  <a:pt x="0" y="0"/>
                </a:lnTo>
                <a:lnTo>
                  <a:pt x="0" y="478802"/>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6304495" y="395670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6304495" y="323670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6304495" y="359670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6304495" y="251670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6304495" y="179670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6304495" y="2876694"/>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6304495" y="2156694"/>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859500" y="144308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798998" y="144308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4738502" y="1443081"/>
            <a:ext cx="71996" cy="71996"/>
          </a:xfrm>
          <a:custGeom>
            <a:avLst/>
            <a:gdLst>
              <a:gd name="connsiteX0" fmla="*/ 0 w 71996"/>
              <a:gd name="connsiteY0" fmla="*/ 71996 h 71996"/>
              <a:gd name="connsiteX1" fmla="*/ 71995 w 71996"/>
              <a:gd name="connsiteY1" fmla="*/ 71996 h 71996"/>
              <a:gd name="connsiteX2" fmla="*/ 71995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5" y="71996"/>
                </a:lnTo>
                <a:lnTo>
                  <a:pt x="71995" y="0"/>
                </a:lnTo>
                <a:lnTo>
                  <a:pt x="35991" y="0"/>
                </a:lnTo>
                <a:lnTo>
                  <a:pt x="0" y="0"/>
                </a:lnTo>
                <a:lnTo>
                  <a:pt x="0" y="71996"/>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1"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8521700"/>
            <a:ext cx="6192837" cy="415498"/>
          </a:xfrm>
          <a:prstGeom prst="rect">
            <a:avLst/>
          </a:prstGeom>
          <a:noFill/>
        </p:spPr>
        <p:txBody>
          <a:bodyPr wrap="square" lIns="0" tIns="0" rIns="0" rtlCol="0">
            <a:spAutoFit/>
          </a:bodyPr>
          <a:lstStyle/>
          <a:p>
            <a:r>
              <a:rPr lang="en-US" baseline="30000" dirty="0" smtClean="0">
                <a:latin typeface="Geogrotesque"/>
              </a:rPr>
              <a:t>Wide adoption of “segregation of duties” is confirmed by the fact that  in most cases (84%) the test team does not report to Development</a:t>
            </a:r>
          </a:p>
        </p:txBody>
      </p:sp>
      <p:sp>
        <p:nvSpPr>
          <p:cNvPr id="1052" name="TextBox 1"/>
          <p:cNvSpPr txBox="1"/>
          <p:nvPr/>
        </p:nvSpPr>
        <p:spPr>
          <a:xfrm>
            <a:off x="1562100" y="7607300"/>
            <a:ext cx="660400" cy="355600"/>
          </a:xfrm>
          <a:prstGeom prst="rect">
            <a:avLst/>
          </a:prstGeom>
          <a:noFill/>
        </p:spPr>
        <p:txBody>
          <a:bodyPr wrap="none" lIns="0" tIns="0" rIns="0" rtlCol="0">
            <a:spAutoFit/>
          </a:bodyPr>
          <a:lstStyle/>
          <a:p>
            <a:pPr>
              <a:lnSpc>
                <a:spcPts val="1400"/>
              </a:lnSpc>
              <a:tabLst>
                <a:tab pos="215900" algn="l"/>
              </a:tabLst>
            </a:pPr>
            <a:r>
              <a:rPr lang="en-US" altLang="zh-CN" dirty="0" smtClean="0"/>
              <a:t>	</a:t>
            </a:r>
            <a:r>
              <a:rPr lang="en-US" altLang="zh-CN" sz="1200" dirty="0" smtClean="0">
                <a:solidFill>
                  <a:srgbClr val="6E297C"/>
                </a:solidFill>
                <a:latin typeface="Segoe UI" pitchFamily="18" charset="0"/>
                <a:cs typeface="Segoe UI" pitchFamily="18" charset="0"/>
              </a:rPr>
              <a:t>51</a:t>
            </a:r>
            <a:r>
              <a:rPr lang="en-US" altLang="zh-CN" sz="1000" dirty="0" smtClean="0">
                <a:solidFill>
                  <a:srgbClr val="6E297C"/>
                </a:solidFill>
                <a:latin typeface="Segoe UI" pitchFamily="18" charset="0"/>
                <a:cs typeface="Segoe UI" pitchFamily="18" charset="0"/>
              </a:rPr>
              <a:t>%</a:t>
            </a:r>
          </a:p>
          <a:p>
            <a:pPr>
              <a:lnSpc>
                <a:spcPts val="1300"/>
              </a:lnSpc>
              <a:tabLst>
                <a:tab pos="2159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Operation</a:t>
            </a:r>
          </a:p>
        </p:txBody>
      </p:sp>
      <p:sp>
        <p:nvSpPr>
          <p:cNvPr id="1053" name="TextBox 1"/>
          <p:cNvSpPr txBox="1"/>
          <p:nvPr/>
        </p:nvSpPr>
        <p:spPr>
          <a:xfrm>
            <a:off x="2844800" y="7607300"/>
            <a:ext cx="622300" cy="355600"/>
          </a:xfrm>
          <a:prstGeom prst="rect">
            <a:avLst/>
          </a:prstGeom>
          <a:noFill/>
        </p:spPr>
        <p:txBody>
          <a:bodyPr wrap="none" lIns="0" tIns="0" rIns="0" rtlCol="0">
            <a:spAutoFit/>
          </a:bodyPr>
          <a:lstStyle/>
          <a:p>
            <a:pPr>
              <a:lnSpc>
                <a:spcPts val="1400"/>
              </a:lnSpc>
              <a:tabLst>
                <a:tab pos="190500" algn="l"/>
              </a:tabLst>
            </a:pPr>
            <a:r>
              <a:rPr lang="en-US" altLang="zh-CN" dirty="0" smtClean="0"/>
              <a:t>	</a:t>
            </a:r>
            <a:r>
              <a:rPr lang="en-US" altLang="zh-CN" sz="1200" dirty="0" smtClean="0">
                <a:solidFill>
                  <a:srgbClr val="6E297C"/>
                </a:solidFill>
                <a:latin typeface="Segoe UI" pitchFamily="18" charset="0"/>
                <a:cs typeface="Segoe UI" pitchFamily="18" charset="0"/>
              </a:rPr>
              <a:t>18</a:t>
            </a:r>
            <a:r>
              <a:rPr lang="en-US" altLang="zh-CN" sz="1000" dirty="0" smtClean="0">
                <a:solidFill>
                  <a:srgbClr val="6E297C"/>
                </a:solidFill>
                <a:latin typeface="Segoe UI" pitchFamily="18" charset="0"/>
                <a:cs typeface="Segoe UI" pitchFamily="18" charset="0"/>
              </a:rPr>
              <a:t>%</a:t>
            </a:r>
          </a:p>
          <a:p>
            <a:pPr>
              <a:lnSpc>
                <a:spcPts val="1300"/>
              </a:lnSpc>
              <a:tabLst>
                <a:tab pos="1905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Business</a:t>
            </a:r>
          </a:p>
        </p:txBody>
      </p:sp>
      <p:sp>
        <p:nvSpPr>
          <p:cNvPr id="1054" name="TextBox 1"/>
          <p:cNvSpPr txBox="1"/>
          <p:nvPr/>
        </p:nvSpPr>
        <p:spPr>
          <a:xfrm>
            <a:off x="3987800" y="7607300"/>
            <a:ext cx="838200" cy="355600"/>
          </a:xfrm>
          <a:prstGeom prst="rect">
            <a:avLst/>
          </a:prstGeom>
          <a:noFill/>
        </p:spPr>
        <p:txBody>
          <a:bodyPr wrap="none" lIns="0" tIns="0" rIns="0" rtlCol="0">
            <a:spAutoFit/>
          </a:bodyPr>
          <a:lstStyle/>
          <a:p>
            <a:pPr>
              <a:lnSpc>
                <a:spcPts val="1400"/>
              </a:lnSpc>
              <a:tabLst>
                <a:tab pos="292100" algn="l"/>
              </a:tabLst>
            </a:pPr>
            <a:r>
              <a:rPr lang="en-US" altLang="zh-CN" dirty="0" smtClean="0"/>
              <a:t>	</a:t>
            </a:r>
            <a:r>
              <a:rPr lang="en-US" altLang="zh-CN" sz="1200" dirty="0" smtClean="0">
                <a:solidFill>
                  <a:srgbClr val="6E297C"/>
                </a:solidFill>
                <a:latin typeface="Segoe UI" pitchFamily="18" charset="0"/>
                <a:cs typeface="Segoe UI" pitchFamily="18" charset="0"/>
              </a:rPr>
              <a:t>16</a:t>
            </a:r>
            <a:r>
              <a:rPr lang="en-US" altLang="zh-CN" sz="1000" dirty="0" smtClean="0">
                <a:solidFill>
                  <a:srgbClr val="6E297C"/>
                </a:solidFill>
                <a:latin typeface="Segoe UI" pitchFamily="18" charset="0"/>
                <a:cs typeface="Segoe UI" pitchFamily="18" charset="0"/>
              </a:rPr>
              <a:t>%</a:t>
            </a:r>
          </a:p>
          <a:p>
            <a:pPr>
              <a:lnSpc>
                <a:spcPts val="1300"/>
              </a:lnSpc>
              <a:tabLst>
                <a:tab pos="2921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Development</a:t>
            </a:r>
          </a:p>
        </p:txBody>
      </p:sp>
      <p:sp>
        <p:nvSpPr>
          <p:cNvPr id="1055" name="TextBox 1"/>
          <p:cNvSpPr txBox="1"/>
          <p:nvPr/>
        </p:nvSpPr>
        <p:spPr>
          <a:xfrm>
            <a:off x="5511800" y="7607300"/>
            <a:ext cx="292100" cy="355600"/>
          </a:xfrm>
          <a:prstGeom prst="rect">
            <a:avLst/>
          </a:prstGeom>
          <a:noFill/>
        </p:spPr>
        <p:txBody>
          <a:bodyPr wrap="none" lIns="0" tIns="0" rIns="0" rtlCol="0">
            <a:spAutoFit/>
          </a:bodyPr>
          <a:lstStyle/>
          <a:p>
            <a:pPr>
              <a:lnSpc>
                <a:spcPts val="1400"/>
              </a:lnSpc>
              <a:tabLst>
                <a:tab pos="25400" algn="l"/>
              </a:tabLst>
            </a:pPr>
            <a:r>
              <a:rPr lang="en-US" altLang="zh-CN" dirty="0" smtClean="0"/>
              <a:t>	</a:t>
            </a:r>
            <a:r>
              <a:rPr lang="en-US" altLang="zh-CN" sz="1200" dirty="0" smtClean="0">
                <a:solidFill>
                  <a:srgbClr val="6E297C"/>
                </a:solidFill>
                <a:latin typeface="Segoe UI" pitchFamily="18" charset="0"/>
                <a:cs typeface="Segoe UI" pitchFamily="18" charset="0"/>
              </a:rPr>
              <a:t>15</a:t>
            </a:r>
            <a:r>
              <a:rPr lang="en-US" altLang="zh-CN" sz="1000" dirty="0" smtClean="0">
                <a:solidFill>
                  <a:srgbClr val="6E297C"/>
                </a:solidFill>
                <a:latin typeface="Segoe UI" pitchFamily="18" charset="0"/>
                <a:cs typeface="Segoe UI" pitchFamily="18" charset="0"/>
              </a:rPr>
              <a:t>%</a:t>
            </a:r>
          </a:p>
          <a:p>
            <a:pPr>
              <a:lnSpc>
                <a:spcPts val="1300"/>
              </a:lnSpc>
              <a:tabLst>
                <a:tab pos="25400" algn="l"/>
              </a:tabLst>
            </a:pPr>
            <a:r>
              <a:rPr lang="en-US" altLang="zh-CN" sz="1000" dirty="0" smtClean="0">
                <a:solidFill>
                  <a:srgbClr val="000000"/>
                </a:solidFill>
                <a:latin typeface="Geogrotesque" pitchFamily="18" charset="0"/>
                <a:cs typeface="Geogrotesque" pitchFamily="18" charset="0"/>
              </a:rPr>
              <a:t>Other</a:t>
            </a:r>
          </a:p>
        </p:txBody>
      </p:sp>
      <p:sp>
        <p:nvSpPr>
          <p:cNvPr id="1056" name="TextBox 1"/>
          <p:cNvSpPr txBox="1"/>
          <p:nvPr/>
        </p:nvSpPr>
        <p:spPr>
          <a:xfrm>
            <a:off x="5588000" y="4178300"/>
            <a:ext cx="381000" cy="292100"/>
          </a:xfrm>
          <a:prstGeom prst="rect">
            <a:avLst/>
          </a:prstGeom>
          <a:noFill/>
        </p:spPr>
        <p:txBody>
          <a:bodyPr wrap="none" lIns="0" tIns="0" rIns="0" rtlCol="0">
            <a:spAutoFit/>
          </a:bodyPr>
          <a:lstStyle/>
          <a:p>
            <a:pPr>
              <a:lnSpc>
                <a:spcPts val="1100"/>
              </a:lnSpc>
              <a:tabLst>
                <a:tab pos="88900" algn="l"/>
              </a:tabLst>
            </a:pPr>
            <a:r>
              <a:rPr lang="en-US" altLang="zh-CN" dirty="0" smtClean="0"/>
              <a:t>	</a:t>
            </a:r>
            <a:r>
              <a:rPr lang="en-US" altLang="zh-CN" sz="1000" dirty="0" smtClean="0">
                <a:solidFill>
                  <a:srgbClr val="000000"/>
                </a:solidFill>
                <a:latin typeface="Geogrotesque" pitchFamily="18" charset="0"/>
                <a:cs typeface="Geogrotesque" pitchFamily="18" charset="0"/>
              </a:rPr>
              <a:t>CEO</a:t>
            </a:r>
          </a:p>
          <a:p>
            <a:pPr>
              <a:lnSpc>
                <a:spcPts val="1200"/>
              </a:lnSpc>
              <a:tabLst>
                <a:tab pos="88900" algn="l"/>
              </a:tabLst>
            </a:pPr>
            <a:r>
              <a:rPr lang="en-US" altLang="zh-CN" sz="1000" dirty="0" smtClean="0">
                <a:solidFill>
                  <a:srgbClr val="000000"/>
                </a:solidFill>
                <a:latin typeface="Geogrotesque" pitchFamily="18" charset="0"/>
                <a:cs typeface="Geogrotesque" pitchFamily="18" charset="0"/>
              </a:rPr>
              <a:t>General</a:t>
            </a:r>
          </a:p>
        </p:txBody>
      </p:sp>
      <p:sp>
        <p:nvSpPr>
          <p:cNvPr id="1057" name="TextBox 1"/>
          <p:cNvSpPr txBox="1"/>
          <p:nvPr/>
        </p:nvSpPr>
        <p:spPr>
          <a:xfrm>
            <a:off x="5562600" y="4483100"/>
            <a:ext cx="4445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Menager</a:t>
            </a:r>
          </a:p>
        </p:txBody>
      </p:sp>
      <p:sp>
        <p:nvSpPr>
          <p:cNvPr id="1058" name="TextBox 1"/>
          <p:cNvSpPr txBox="1"/>
          <p:nvPr/>
        </p:nvSpPr>
        <p:spPr>
          <a:xfrm>
            <a:off x="2806700" y="4178300"/>
            <a:ext cx="622300" cy="292100"/>
          </a:xfrm>
          <a:prstGeom prst="rect">
            <a:avLst/>
          </a:prstGeom>
          <a:noFill/>
        </p:spPr>
        <p:txBody>
          <a:bodyPr wrap="none" lIns="0" tIns="0" rIns="0" rtlCol="0">
            <a:spAutoFit/>
          </a:bodyPr>
          <a:lstStyle/>
          <a:p>
            <a:pPr>
              <a:lnSpc>
                <a:spcPts val="1100"/>
              </a:lnSpc>
              <a:tabLst>
                <a:tab pos="88900" algn="l"/>
              </a:tabLst>
            </a:pPr>
            <a:r>
              <a:rPr lang="en-US" altLang="zh-CN" sz="1000" dirty="0" smtClean="0">
                <a:solidFill>
                  <a:srgbClr val="000000"/>
                </a:solidFill>
                <a:latin typeface="Geogrotesque" pitchFamily="18" charset="0"/>
                <a:cs typeface="Geogrotesque" pitchFamily="18" charset="0"/>
              </a:rPr>
              <a:t>Development</a:t>
            </a:r>
          </a:p>
          <a:p>
            <a:pPr>
              <a:lnSpc>
                <a:spcPts val="1200"/>
              </a:lnSpc>
              <a:tabLst>
                <a:tab pos="88900" algn="l"/>
              </a:tabLst>
            </a:pPr>
            <a:r>
              <a:rPr lang="en-US" altLang="zh-CN" dirty="0" smtClean="0"/>
              <a:t>	</a:t>
            </a:r>
            <a:r>
              <a:rPr lang="en-US" altLang="zh-CN" sz="1000" dirty="0" smtClean="0">
                <a:solidFill>
                  <a:srgbClr val="000000"/>
                </a:solidFill>
                <a:latin typeface="Geogrotesque" pitchFamily="18" charset="0"/>
                <a:cs typeface="Geogrotesque" pitchFamily="18" charset="0"/>
              </a:rPr>
              <a:t>Manager</a:t>
            </a:r>
          </a:p>
        </p:txBody>
      </p:sp>
      <p:sp>
        <p:nvSpPr>
          <p:cNvPr id="1059" name="TextBox 1"/>
          <p:cNvSpPr txBox="1"/>
          <p:nvPr/>
        </p:nvSpPr>
        <p:spPr>
          <a:xfrm>
            <a:off x="3556000" y="4178300"/>
            <a:ext cx="444500" cy="292100"/>
          </a:xfrm>
          <a:prstGeom prst="rect">
            <a:avLst/>
          </a:prstGeom>
          <a:noFill/>
        </p:spPr>
        <p:txBody>
          <a:bodyPr wrap="none" lIns="0" tIns="0" rIns="0" rtlCol="0">
            <a:spAutoFit/>
          </a:bodyPr>
          <a:lstStyle/>
          <a:p>
            <a:pPr>
              <a:lnSpc>
                <a:spcPts val="1100"/>
              </a:lnSpc>
              <a:tabLst>
                <a:tab pos="114300" algn="l"/>
              </a:tabLst>
            </a:pPr>
            <a:r>
              <a:rPr lang="en-US" altLang="zh-CN" dirty="0" smtClean="0"/>
              <a:t>	</a:t>
            </a:r>
            <a:r>
              <a:rPr lang="en-US" altLang="zh-CN" sz="1000" dirty="0" smtClean="0">
                <a:solidFill>
                  <a:srgbClr val="000000"/>
                </a:solidFill>
                <a:latin typeface="Geogrotesque" pitchFamily="18" charset="0"/>
                <a:cs typeface="Geogrotesque" pitchFamily="18" charset="0"/>
              </a:rPr>
              <a:t>R&amp;D</a:t>
            </a:r>
          </a:p>
          <a:p>
            <a:pPr>
              <a:lnSpc>
                <a:spcPts val="1200"/>
              </a:lnSpc>
              <a:tabLst>
                <a:tab pos="114300" algn="l"/>
              </a:tabLst>
            </a:pPr>
            <a:r>
              <a:rPr lang="en-US" altLang="zh-CN" sz="1000" dirty="0" smtClean="0">
                <a:solidFill>
                  <a:srgbClr val="000000"/>
                </a:solidFill>
                <a:latin typeface="Geogrotesque" pitchFamily="18" charset="0"/>
                <a:cs typeface="Geogrotesque" pitchFamily="18" charset="0"/>
              </a:rPr>
              <a:t>Manager</a:t>
            </a:r>
          </a:p>
        </p:txBody>
      </p:sp>
      <p:sp>
        <p:nvSpPr>
          <p:cNvPr id="1060" name="TextBox 1"/>
          <p:cNvSpPr txBox="1"/>
          <p:nvPr/>
        </p:nvSpPr>
        <p:spPr>
          <a:xfrm>
            <a:off x="2222500" y="4178300"/>
            <a:ext cx="444500" cy="292100"/>
          </a:xfrm>
          <a:prstGeom prst="rect">
            <a:avLst/>
          </a:prstGeom>
          <a:noFill/>
        </p:spPr>
        <p:txBody>
          <a:bodyPr wrap="none" lIns="0" tIns="0" rIns="0" rtlCol="0">
            <a:spAutoFit/>
          </a:bodyPr>
          <a:lstStyle/>
          <a:p>
            <a:pPr>
              <a:lnSpc>
                <a:spcPts val="1100"/>
              </a:lnSpc>
              <a:tabLst>
                <a:tab pos="50800" algn="l"/>
              </a:tabLst>
            </a:pPr>
            <a:r>
              <a:rPr lang="en-US" altLang="zh-CN" dirty="0" smtClean="0"/>
              <a:t>	</a:t>
            </a:r>
            <a:r>
              <a:rPr lang="en-US" altLang="zh-CN" sz="1000" dirty="0" smtClean="0">
                <a:solidFill>
                  <a:srgbClr val="000000"/>
                </a:solidFill>
                <a:latin typeface="Geogrotesque" pitchFamily="18" charset="0"/>
                <a:cs typeface="Geogrotesque" pitchFamily="18" charset="0"/>
              </a:rPr>
              <a:t>CIO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p>
          <a:p>
            <a:pPr>
              <a:lnSpc>
                <a:spcPts val="1200"/>
              </a:lnSpc>
              <a:tabLst>
                <a:tab pos="50800" algn="l"/>
              </a:tabLst>
            </a:pPr>
            <a:r>
              <a:rPr lang="en-US" altLang="zh-CN" sz="1000" dirty="0" smtClean="0">
                <a:solidFill>
                  <a:srgbClr val="000000"/>
                </a:solidFill>
                <a:latin typeface="Geogrotesque" pitchFamily="18" charset="0"/>
                <a:cs typeface="Geogrotesque" pitchFamily="18" charset="0"/>
              </a:rPr>
              <a:t>Manager</a:t>
            </a:r>
          </a:p>
        </p:txBody>
      </p:sp>
      <p:sp>
        <p:nvSpPr>
          <p:cNvPr id="1061" name="TextBox 1"/>
          <p:cNvSpPr txBox="1"/>
          <p:nvPr/>
        </p:nvSpPr>
        <p:spPr>
          <a:xfrm>
            <a:off x="4864100" y="4178300"/>
            <a:ext cx="495300" cy="292100"/>
          </a:xfrm>
          <a:prstGeom prst="rect">
            <a:avLst/>
          </a:prstGeom>
          <a:noFill/>
        </p:spPr>
        <p:txBody>
          <a:bodyPr wrap="none" lIns="0" tIns="0" rIns="0" rtlCol="0">
            <a:spAutoFit/>
          </a:bodyPr>
          <a:lstStyle/>
          <a:p>
            <a:pPr>
              <a:lnSpc>
                <a:spcPts val="1100"/>
              </a:lnSpc>
              <a:tabLst>
                <a:tab pos="25400" algn="l"/>
              </a:tabLst>
            </a:pPr>
            <a:r>
              <a:rPr lang="en-US" altLang="zh-CN" sz="1000" dirty="0" smtClean="0">
                <a:solidFill>
                  <a:srgbClr val="000000"/>
                </a:solidFill>
                <a:latin typeface="Geogrotesque" pitchFamily="18" charset="0"/>
                <a:cs typeface="Geogrotesque" pitchFamily="18" charset="0"/>
              </a:rPr>
              <a:t>Operation</a:t>
            </a:r>
          </a:p>
          <a:p>
            <a:pPr>
              <a:lnSpc>
                <a:spcPts val="1200"/>
              </a:lnSpc>
              <a:tabLst>
                <a:tab pos="25400" algn="l"/>
              </a:tabLst>
            </a:pPr>
            <a:r>
              <a:rPr lang="en-US" altLang="zh-CN" dirty="0" smtClean="0"/>
              <a:t>	</a:t>
            </a:r>
            <a:r>
              <a:rPr lang="en-US" altLang="zh-CN" sz="1000" dirty="0" smtClean="0">
                <a:solidFill>
                  <a:srgbClr val="000000"/>
                </a:solidFill>
                <a:latin typeface="Geogrotesque" pitchFamily="18" charset="0"/>
                <a:cs typeface="Geogrotesque" pitchFamily="18" charset="0"/>
              </a:rPr>
              <a:t>Manager</a:t>
            </a:r>
          </a:p>
        </p:txBody>
      </p:sp>
      <p:sp>
        <p:nvSpPr>
          <p:cNvPr id="1062" name="TextBox 1"/>
          <p:cNvSpPr txBox="1"/>
          <p:nvPr/>
        </p:nvSpPr>
        <p:spPr>
          <a:xfrm>
            <a:off x="901700" y="4178300"/>
            <a:ext cx="444500" cy="292100"/>
          </a:xfrm>
          <a:prstGeom prst="rect">
            <a:avLst/>
          </a:prstGeom>
          <a:noFill/>
        </p:spPr>
        <p:txBody>
          <a:bodyPr wrap="none" lIns="0" tIns="0" rIns="0" rtlCol="0">
            <a:spAutoFit/>
          </a:bodyPr>
          <a:lstStyle/>
          <a:p>
            <a:pPr>
              <a:lnSpc>
                <a:spcPts val="1100"/>
              </a:lnSpc>
              <a:tabLst>
                <a:tab pos="38100" algn="l"/>
              </a:tabLst>
            </a:pPr>
            <a:r>
              <a:rPr lang="en-US" altLang="zh-CN" dirty="0" smtClean="0"/>
              <a:t>	</a:t>
            </a:r>
            <a:r>
              <a:rPr lang="en-US" altLang="zh-CN" sz="1000" dirty="0" smtClean="0">
                <a:solidFill>
                  <a:srgbClr val="000000"/>
                </a:solidFill>
                <a:latin typeface="Geogrotesque" pitchFamily="18" charset="0"/>
                <a:cs typeface="Geogrotesque" pitchFamily="18" charset="0"/>
              </a:rPr>
              <a:t>Project</a:t>
            </a:r>
          </a:p>
          <a:p>
            <a:pPr>
              <a:lnSpc>
                <a:spcPts val="1200"/>
              </a:lnSpc>
              <a:tabLst>
                <a:tab pos="38100" algn="l"/>
              </a:tabLst>
            </a:pPr>
            <a:r>
              <a:rPr lang="en-US" altLang="zh-CN" sz="1000" dirty="0" smtClean="0">
                <a:solidFill>
                  <a:srgbClr val="000000"/>
                </a:solidFill>
                <a:latin typeface="Geogrotesque" pitchFamily="18" charset="0"/>
                <a:cs typeface="Geogrotesque" pitchFamily="18" charset="0"/>
              </a:rPr>
              <a:t>Manager</a:t>
            </a:r>
          </a:p>
        </p:txBody>
      </p:sp>
      <p:sp>
        <p:nvSpPr>
          <p:cNvPr id="1063" name="TextBox 1"/>
          <p:cNvSpPr txBox="1"/>
          <p:nvPr/>
        </p:nvSpPr>
        <p:spPr>
          <a:xfrm>
            <a:off x="4216400" y="4178300"/>
            <a:ext cx="457200" cy="292100"/>
          </a:xfrm>
          <a:prstGeom prst="rect">
            <a:avLst/>
          </a:prstGeom>
          <a:noFill/>
        </p:spPr>
        <p:txBody>
          <a:bodyPr wrap="none" lIns="0" tIns="0" rIns="0" rtlCol="0">
            <a:spAutoFit/>
          </a:bodyPr>
          <a:lstStyle/>
          <a:p>
            <a:pPr>
              <a:lnSpc>
                <a:spcPts val="1100"/>
              </a:lnSpc>
              <a:tabLst>
                <a:tab pos="50800" algn="l"/>
              </a:tabLst>
            </a:pPr>
            <a:r>
              <a:rPr lang="en-US" altLang="zh-CN" sz="1000" dirty="0" smtClean="0">
                <a:solidFill>
                  <a:srgbClr val="000000"/>
                </a:solidFill>
                <a:latin typeface="Geogrotesque" pitchFamily="18" charset="0"/>
                <a:cs typeface="Geogrotesque" pitchFamily="18" charset="0"/>
              </a:rPr>
              <a:t>Business</a:t>
            </a:r>
          </a:p>
          <a:p>
            <a:pPr>
              <a:lnSpc>
                <a:spcPts val="1200"/>
              </a:lnSpc>
              <a:tabLst>
                <a:tab pos="50800" algn="l"/>
              </a:tabLst>
            </a:pPr>
            <a:r>
              <a:rPr lang="en-US" altLang="zh-CN" dirty="0" smtClean="0"/>
              <a:t>	</a:t>
            </a:r>
            <a:r>
              <a:rPr lang="en-US" altLang="zh-CN" sz="1000" dirty="0" smtClean="0">
                <a:solidFill>
                  <a:srgbClr val="000000"/>
                </a:solidFill>
                <a:latin typeface="Geogrotesque" pitchFamily="18" charset="0"/>
                <a:cs typeface="Geogrotesque" pitchFamily="18" charset="0"/>
              </a:rPr>
              <a:t>Analyst</a:t>
            </a:r>
          </a:p>
        </p:txBody>
      </p:sp>
      <p:sp>
        <p:nvSpPr>
          <p:cNvPr id="1064" name="TextBox 1"/>
          <p:cNvSpPr txBox="1"/>
          <p:nvPr/>
        </p:nvSpPr>
        <p:spPr>
          <a:xfrm>
            <a:off x="4229100" y="4483100"/>
            <a:ext cx="4445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Manager</a:t>
            </a:r>
          </a:p>
        </p:txBody>
      </p:sp>
      <p:sp>
        <p:nvSpPr>
          <p:cNvPr id="1065" name="TextBox 1"/>
          <p:cNvSpPr txBox="1"/>
          <p:nvPr/>
        </p:nvSpPr>
        <p:spPr>
          <a:xfrm>
            <a:off x="1651000" y="4178300"/>
            <a:ext cx="2794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Other</a:t>
            </a:r>
          </a:p>
        </p:txBody>
      </p:sp>
      <p:sp>
        <p:nvSpPr>
          <p:cNvPr id="1066" name="TextBox 1"/>
          <p:cNvSpPr txBox="1"/>
          <p:nvPr/>
        </p:nvSpPr>
        <p:spPr>
          <a:xfrm>
            <a:off x="711200" y="5054600"/>
            <a:ext cx="5964237" cy="1033616"/>
          </a:xfrm>
          <a:prstGeom prst="rect">
            <a:avLst/>
          </a:prstGeom>
          <a:noFill/>
        </p:spPr>
        <p:txBody>
          <a:bodyPr wrap="square" lIns="0" tIns="0" rIns="0" rtlCol="0">
            <a:spAutoFit/>
          </a:bodyPr>
          <a:lstStyle/>
          <a:p>
            <a:pPr>
              <a:lnSpc>
                <a:spcPts val="1100"/>
              </a:lnSpc>
              <a:tabLst>
                <a:tab pos="1790700" algn="l"/>
              </a:tabLst>
            </a:pP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testing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function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Financial</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Services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reports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to</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CIO/IT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manager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more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than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20%</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responses,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only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6%</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Telecom</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500"/>
              </a:lnSpc>
              <a:tabLst>
                <a:tab pos="1790700" algn="l"/>
              </a:tabLst>
            </a:pPr>
            <a:r>
              <a:rPr lang="en-US" altLang="zh-CN" dirty="0" smtClean="0"/>
              <a:t>	</a:t>
            </a:r>
            <a:r>
              <a:rPr lang="en-US" altLang="zh-CN" sz="1800" i="1" dirty="0" smtClean="0">
                <a:solidFill>
                  <a:srgbClr val="6E297C"/>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Function</a:t>
            </a:r>
          </a:p>
        </p:txBody>
      </p:sp>
      <p:sp>
        <p:nvSpPr>
          <p:cNvPr id="1067" name="TextBox 1"/>
          <p:cNvSpPr txBox="1"/>
          <p:nvPr/>
        </p:nvSpPr>
        <p:spPr>
          <a:xfrm>
            <a:off x="2527300" y="673100"/>
            <a:ext cx="2476500" cy="266700"/>
          </a:xfrm>
          <a:prstGeom prst="rect">
            <a:avLst/>
          </a:prstGeom>
          <a:noFill/>
        </p:spPr>
        <p:txBody>
          <a:bodyPr wrap="none" lIns="0" tIns="0" rIns="0" rtlCol="0">
            <a:spAutoFit/>
          </a:bodyPr>
          <a:lstStyle/>
          <a:p>
            <a:pPr>
              <a:lnSpc>
                <a:spcPts val="2100"/>
              </a:lnSpc>
              <a:tabLst/>
            </a:pPr>
            <a:r>
              <a:rPr lang="en-US" altLang="zh-CN" sz="1800" i="1" dirty="0" smtClean="0">
                <a:solidFill>
                  <a:srgbClr val="6E297C"/>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6E297C"/>
                </a:solidFill>
                <a:latin typeface="Geogrotesque" pitchFamily="18" charset="0"/>
                <a:cs typeface="Geogrotesque" pitchFamily="18" charset="0"/>
              </a:rPr>
              <a:t>Industry</a:t>
            </a:r>
          </a:p>
        </p:txBody>
      </p:sp>
      <p:sp>
        <p:nvSpPr>
          <p:cNvPr id="1068" name="TextBox 1"/>
          <p:cNvSpPr txBox="1"/>
          <p:nvPr/>
        </p:nvSpPr>
        <p:spPr>
          <a:xfrm>
            <a:off x="1016000" y="1397000"/>
            <a:ext cx="927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p:txBody>
      </p:sp>
      <p:sp>
        <p:nvSpPr>
          <p:cNvPr id="1069" name="TextBox 1"/>
          <p:cNvSpPr txBox="1"/>
          <p:nvPr/>
        </p:nvSpPr>
        <p:spPr>
          <a:xfrm>
            <a:off x="4889500" y="1498600"/>
            <a:ext cx="1778000" cy="2705100"/>
          </a:xfrm>
          <a:prstGeom prst="rect">
            <a:avLst/>
          </a:prstGeom>
          <a:noFill/>
        </p:spPr>
        <p:txBody>
          <a:bodyPr wrap="none" lIns="0" tIns="0" rIns="0" rtlCol="0">
            <a:spAutoFit/>
          </a:bodyPr>
          <a:lstStyle/>
          <a:p>
            <a:pPr>
              <a:lnSpc>
                <a:spcPts val="1100"/>
              </a:lnSpc>
              <a:tabLst>
                <a:tab pos="1549400" algn="l"/>
              </a:tabLst>
            </a:pP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Entertainment</a:t>
            </a:r>
          </a:p>
          <a:p>
            <a:pPr>
              <a:lnSpc>
                <a:spcPts val="1000"/>
              </a:lnSpc>
            </a:pPr>
            <a:endParaRPr lang="en-US" altLang="zh-CN" dirty="0" smtClean="0"/>
          </a:p>
          <a:p>
            <a:pPr>
              <a:lnSpc>
                <a:spcPts val="21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60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50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40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30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20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10</a:t>
            </a:r>
            <a:r>
              <a:rPr lang="en-US" altLang="zh-CN" sz="1000" dirty="0" smtClean="0">
                <a:solidFill>
                  <a:srgbClr val="6E297C"/>
                </a:solidFill>
                <a:latin typeface="Segoe UI" pitchFamily="18" charset="0"/>
                <a:cs typeface="Segoe UI" pitchFamily="18" charset="0"/>
              </a:rPr>
              <a:t>%</a:t>
            </a:r>
          </a:p>
          <a:p>
            <a:pPr>
              <a:lnSpc>
                <a:spcPts val="1000"/>
              </a:lnSpc>
            </a:pPr>
            <a:endParaRPr lang="en-US" altLang="zh-CN" dirty="0" smtClean="0"/>
          </a:p>
          <a:p>
            <a:pPr>
              <a:lnSpc>
                <a:spcPts val="1800"/>
              </a:lnSpc>
              <a:tabLst>
                <a:tab pos="1549400" algn="l"/>
              </a:tabLst>
            </a:pPr>
            <a:r>
              <a:rPr lang="en-US" altLang="zh-CN" dirty="0" smtClean="0"/>
              <a:t>	</a:t>
            </a:r>
            <a:r>
              <a:rPr lang="en-US" altLang="zh-CN" sz="1200" dirty="0" smtClean="0">
                <a:solidFill>
                  <a:srgbClr val="6E297C"/>
                </a:solidFill>
                <a:latin typeface="Segoe UI" pitchFamily="18" charset="0"/>
                <a:cs typeface="Segoe UI" pitchFamily="18" charset="0"/>
              </a:rPr>
              <a:t>0</a:t>
            </a:r>
            <a:r>
              <a:rPr lang="en-US" altLang="zh-CN" sz="1000" dirty="0" smtClean="0">
                <a:solidFill>
                  <a:srgbClr val="6E297C"/>
                </a:solidFill>
                <a:latin typeface="Segoe UI" pitchFamily="18" charset="0"/>
                <a:cs typeface="Segoe UI" pitchFamily="18" charset="0"/>
              </a:rPr>
              <a:t>%</a:t>
            </a:r>
          </a:p>
        </p:txBody>
      </p:sp>
      <p:sp>
        <p:nvSpPr>
          <p:cNvPr id="1070" name="TextBox 1"/>
          <p:cNvSpPr txBox="1"/>
          <p:nvPr/>
        </p:nvSpPr>
        <p:spPr>
          <a:xfrm>
            <a:off x="2959100" y="1397000"/>
            <a:ext cx="6604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Industries</a:t>
            </a:r>
          </a:p>
        </p:txBody>
      </p:sp>
      <p:sp>
        <p:nvSpPr>
          <p:cNvPr id="1071"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11</a:t>
            </a:r>
          </a:p>
        </p:txBody>
      </p:sp>
      <p:sp>
        <p:nvSpPr>
          <p:cNvPr id="1072"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216454" y="3960139"/>
            <a:ext cx="3118104" cy="2962655"/>
          </a:xfrm>
          <a:custGeom>
            <a:avLst/>
            <a:gdLst>
              <a:gd name="connsiteX0" fmla="*/ 0 w 3118104"/>
              <a:gd name="connsiteY0" fmla="*/ 0 h 2962655"/>
              <a:gd name="connsiteX1" fmla="*/ 3118104 w 3118104"/>
              <a:gd name="connsiteY1" fmla="*/ 0 h 2962655"/>
              <a:gd name="connsiteX2" fmla="*/ 3118104 w 3118104"/>
              <a:gd name="connsiteY2" fmla="*/ 2962655 h 2962655"/>
              <a:gd name="connsiteX3" fmla="*/ 0 w 3118104"/>
              <a:gd name="connsiteY3" fmla="*/ 2962655 h 2962655"/>
              <a:gd name="connsiteX4" fmla="*/ 0 w 3118104"/>
              <a:gd name="connsiteY4" fmla="*/ 0 h 29626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18104" h="2962655">
                <a:moveTo>
                  <a:pt x="0" y="0"/>
                </a:moveTo>
                <a:lnTo>
                  <a:pt x="3118104" y="0"/>
                </a:lnTo>
                <a:lnTo>
                  <a:pt x="3118104" y="2962655"/>
                </a:lnTo>
                <a:lnTo>
                  <a:pt x="0" y="2962655"/>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032000" y="3784600"/>
            <a:ext cx="4279900" cy="31877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711200" y="711200"/>
            <a:ext cx="6146800" cy="92710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12</a:t>
            </a:r>
          </a:p>
        </p:txBody>
      </p:sp>
      <p:sp>
        <p:nvSpPr>
          <p:cNvPr id="5" name="TextBox 1"/>
          <p:cNvSpPr txBox="1"/>
          <p:nvPr/>
        </p:nvSpPr>
        <p:spPr>
          <a:xfrm>
            <a:off x="2070100" y="4114800"/>
            <a:ext cx="3403600" cy="6299200"/>
          </a:xfrm>
          <a:prstGeom prst="rect">
            <a:avLst/>
          </a:prstGeom>
          <a:noFill/>
        </p:spPr>
        <p:txBody>
          <a:bodyPr wrap="none" lIns="0" tIns="0" rIns="0" rtlCol="0">
            <a:spAutoFit/>
          </a:bodyPr>
          <a:lstStyle/>
          <a:p>
            <a:pPr>
              <a:lnSpc>
                <a:spcPts val="5700"/>
              </a:lnSpc>
              <a:tabLst>
                <a:tab pos="215900" algn="l"/>
                <a:tab pos="13970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Economic</a:t>
            </a:r>
          </a:p>
          <a:p>
            <a:pPr>
              <a:lnSpc>
                <a:spcPts val="6200"/>
              </a:lnSpc>
              <a:tabLst>
                <a:tab pos="215900" algn="l"/>
                <a:tab pos="13970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Aspects</a:t>
            </a:r>
          </a:p>
          <a:p>
            <a:pPr>
              <a:lnSpc>
                <a:spcPts val="4800"/>
              </a:lnSpc>
              <a:tabLst>
                <a:tab pos="215900" algn="l"/>
                <a:tab pos="13970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of</a:t>
            </a:r>
          </a:p>
          <a:p>
            <a:pPr>
              <a:lnSpc>
                <a:spcPts val="6200"/>
              </a:lnSpc>
              <a:tabLst>
                <a:tab pos="215900" algn="l"/>
                <a:tab pos="13970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Testing</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215900" algn="l"/>
                <a:tab pos="1397000" algn="l"/>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967501" y="555608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941501" y="555608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350500" y="555608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469646" y="7775365"/>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469646" y="7055364"/>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1469646" y="7415365"/>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469646" y="7595364"/>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1469646" y="7235365"/>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469646" y="6875364"/>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469646" y="6515358"/>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1469646" y="6155358"/>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1469646" y="6335364"/>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469646" y="6695353"/>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469646" y="5975352"/>
            <a:ext cx="3810698" cy="15875"/>
          </a:xfrm>
          <a:custGeom>
            <a:avLst/>
            <a:gdLst>
              <a:gd name="connsiteX0" fmla="*/ 6350 w 3810698"/>
              <a:gd name="connsiteY0" fmla="*/ 6350 h 15875"/>
              <a:gd name="connsiteX1" fmla="*/ 3804348 w 3810698"/>
              <a:gd name="connsiteY1" fmla="*/ 6350 h 15875"/>
            </a:gdLst>
            <a:ahLst/>
            <a:cxnLst>
              <a:cxn ang="0">
                <a:pos x="connsiteX0" y="connsiteY0"/>
              </a:cxn>
              <a:cxn ang="1">
                <a:pos x="connsiteX1" y="connsiteY1"/>
              </a:cxn>
            </a:cxnLst>
            <a:rect l="l" t="t" r="r" b="b"/>
            <a:pathLst>
              <a:path w="3810698" h="15875">
                <a:moveTo>
                  <a:pt x="6350" y="6350"/>
                </a:moveTo>
                <a:lnTo>
                  <a:pt x="3804348"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896002" y="7032911"/>
            <a:ext cx="71996" cy="748804"/>
          </a:xfrm>
          <a:custGeom>
            <a:avLst/>
            <a:gdLst>
              <a:gd name="connsiteX0" fmla="*/ 0 w 71996"/>
              <a:gd name="connsiteY0" fmla="*/ 748804 h 748804"/>
              <a:gd name="connsiteX1" fmla="*/ 71996 w 71996"/>
              <a:gd name="connsiteY1" fmla="*/ 748804 h 748804"/>
              <a:gd name="connsiteX2" fmla="*/ 71996 w 71996"/>
              <a:gd name="connsiteY2" fmla="*/ 0 h 748804"/>
              <a:gd name="connsiteX3" fmla="*/ 35991 w 71996"/>
              <a:gd name="connsiteY3" fmla="*/ 0 h 748804"/>
              <a:gd name="connsiteX4" fmla="*/ 0 w 71996"/>
              <a:gd name="connsiteY4" fmla="*/ 0 h 748804"/>
              <a:gd name="connsiteX5" fmla="*/ 0 w 71996"/>
              <a:gd name="connsiteY5" fmla="*/ 748804 h 748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48804">
                <a:moveTo>
                  <a:pt x="0" y="748804"/>
                </a:moveTo>
                <a:lnTo>
                  <a:pt x="71996" y="748804"/>
                </a:lnTo>
                <a:lnTo>
                  <a:pt x="71996" y="0"/>
                </a:lnTo>
                <a:lnTo>
                  <a:pt x="35991" y="0"/>
                </a:lnTo>
                <a:lnTo>
                  <a:pt x="0" y="0"/>
                </a:lnTo>
                <a:lnTo>
                  <a:pt x="0" y="748804"/>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012999" y="7202113"/>
            <a:ext cx="71996" cy="579602"/>
          </a:xfrm>
          <a:custGeom>
            <a:avLst/>
            <a:gdLst>
              <a:gd name="connsiteX0" fmla="*/ 0 w 71996"/>
              <a:gd name="connsiteY0" fmla="*/ 579602 h 579602"/>
              <a:gd name="connsiteX1" fmla="*/ 71996 w 71996"/>
              <a:gd name="connsiteY1" fmla="*/ 579602 h 579602"/>
              <a:gd name="connsiteX2" fmla="*/ 71996 w 71996"/>
              <a:gd name="connsiteY2" fmla="*/ 0 h 579602"/>
              <a:gd name="connsiteX3" fmla="*/ 35991 w 71996"/>
              <a:gd name="connsiteY3" fmla="*/ 0 h 579602"/>
              <a:gd name="connsiteX4" fmla="*/ 0 w 71996"/>
              <a:gd name="connsiteY4" fmla="*/ 0 h 579602"/>
              <a:gd name="connsiteX5" fmla="*/ 0 w 71996"/>
              <a:gd name="connsiteY5" fmla="*/ 579602 h 5796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79602">
                <a:moveTo>
                  <a:pt x="0" y="579602"/>
                </a:moveTo>
                <a:lnTo>
                  <a:pt x="71996" y="579602"/>
                </a:lnTo>
                <a:lnTo>
                  <a:pt x="71996" y="0"/>
                </a:lnTo>
                <a:lnTo>
                  <a:pt x="35991" y="0"/>
                </a:lnTo>
                <a:lnTo>
                  <a:pt x="0" y="0"/>
                </a:lnTo>
                <a:lnTo>
                  <a:pt x="0" y="579602"/>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129996" y="6932110"/>
            <a:ext cx="71996" cy="849604"/>
          </a:xfrm>
          <a:custGeom>
            <a:avLst/>
            <a:gdLst>
              <a:gd name="connsiteX0" fmla="*/ 0 w 71996"/>
              <a:gd name="connsiteY0" fmla="*/ 849604 h 849604"/>
              <a:gd name="connsiteX1" fmla="*/ 71996 w 71996"/>
              <a:gd name="connsiteY1" fmla="*/ 849604 h 849604"/>
              <a:gd name="connsiteX2" fmla="*/ 71996 w 71996"/>
              <a:gd name="connsiteY2" fmla="*/ 0 h 849604"/>
              <a:gd name="connsiteX3" fmla="*/ 35991 w 71996"/>
              <a:gd name="connsiteY3" fmla="*/ 0 h 849604"/>
              <a:gd name="connsiteX4" fmla="*/ 0 w 71996"/>
              <a:gd name="connsiteY4" fmla="*/ 0 h 849604"/>
              <a:gd name="connsiteX5" fmla="*/ 0 w 71996"/>
              <a:gd name="connsiteY5" fmla="*/ 849604 h 8496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49604">
                <a:moveTo>
                  <a:pt x="0" y="849604"/>
                </a:moveTo>
                <a:lnTo>
                  <a:pt x="71996" y="849604"/>
                </a:lnTo>
                <a:lnTo>
                  <a:pt x="71996" y="0"/>
                </a:lnTo>
                <a:lnTo>
                  <a:pt x="35991" y="0"/>
                </a:lnTo>
                <a:lnTo>
                  <a:pt x="0" y="0"/>
                </a:lnTo>
                <a:lnTo>
                  <a:pt x="0" y="84960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741997" y="6208515"/>
            <a:ext cx="71996" cy="1573200"/>
          </a:xfrm>
          <a:custGeom>
            <a:avLst/>
            <a:gdLst>
              <a:gd name="connsiteX0" fmla="*/ 0 w 71996"/>
              <a:gd name="connsiteY0" fmla="*/ 1573200 h 1573200"/>
              <a:gd name="connsiteX1" fmla="*/ 71996 w 71996"/>
              <a:gd name="connsiteY1" fmla="*/ 1573200 h 1573200"/>
              <a:gd name="connsiteX2" fmla="*/ 71996 w 71996"/>
              <a:gd name="connsiteY2" fmla="*/ 0 h 1573200"/>
              <a:gd name="connsiteX3" fmla="*/ 35991 w 71996"/>
              <a:gd name="connsiteY3" fmla="*/ 0 h 1573200"/>
              <a:gd name="connsiteX4" fmla="*/ 0 w 71996"/>
              <a:gd name="connsiteY4" fmla="*/ 0 h 1573200"/>
              <a:gd name="connsiteX5" fmla="*/ 0 w 71996"/>
              <a:gd name="connsiteY5" fmla="*/ 1573200 h 1573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573200">
                <a:moveTo>
                  <a:pt x="0" y="1573200"/>
                </a:moveTo>
                <a:lnTo>
                  <a:pt x="71996" y="1573200"/>
                </a:lnTo>
                <a:lnTo>
                  <a:pt x="71996" y="0"/>
                </a:lnTo>
                <a:lnTo>
                  <a:pt x="35991" y="0"/>
                </a:lnTo>
                <a:lnTo>
                  <a:pt x="0" y="0"/>
                </a:lnTo>
                <a:lnTo>
                  <a:pt x="0" y="157320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2859001" y="6521710"/>
            <a:ext cx="71996" cy="1260005"/>
          </a:xfrm>
          <a:custGeom>
            <a:avLst/>
            <a:gdLst>
              <a:gd name="connsiteX0" fmla="*/ 0 w 71996"/>
              <a:gd name="connsiteY0" fmla="*/ 1260005 h 1260005"/>
              <a:gd name="connsiteX1" fmla="*/ 71996 w 71996"/>
              <a:gd name="connsiteY1" fmla="*/ 1260005 h 1260005"/>
              <a:gd name="connsiteX2" fmla="*/ 71996 w 71996"/>
              <a:gd name="connsiteY2" fmla="*/ 0 h 1260005"/>
              <a:gd name="connsiteX3" fmla="*/ 35991 w 71996"/>
              <a:gd name="connsiteY3" fmla="*/ 0 h 1260005"/>
              <a:gd name="connsiteX4" fmla="*/ 0 w 71996"/>
              <a:gd name="connsiteY4" fmla="*/ 0 h 1260005"/>
              <a:gd name="connsiteX5" fmla="*/ 0 w 71996"/>
              <a:gd name="connsiteY5" fmla="*/ 1260005 h 12600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260005">
                <a:moveTo>
                  <a:pt x="0" y="1260005"/>
                </a:moveTo>
                <a:lnTo>
                  <a:pt x="71996" y="1260005"/>
                </a:lnTo>
                <a:lnTo>
                  <a:pt x="71996" y="0"/>
                </a:lnTo>
                <a:lnTo>
                  <a:pt x="35991" y="0"/>
                </a:lnTo>
                <a:lnTo>
                  <a:pt x="0" y="0"/>
                </a:lnTo>
                <a:lnTo>
                  <a:pt x="0" y="1260005"/>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2975998" y="6150921"/>
            <a:ext cx="71996" cy="1630794"/>
          </a:xfrm>
          <a:custGeom>
            <a:avLst/>
            <a:gdLst>
              <a:gd name="connsiteX0" fmla="*/ 0 w 71996"/>
              <a:gd name="connsiteY0" fmla="*/ 1630794 h 1630794"/>
              <a:gd name="connsiteX1" fmla="*/ 71996 w 71996"/>
              <a:gd name="connsiteY1" fmla="*/ 1630794 h 1630794"/>
              <a:gd name="connsiteX2" fmla="*/ 71996 w 71996"/>
              <a:gd name="connsiteY2" fmla="*/ 0 h 1630794"/>
              <a:gd name="connsiteX3" fmla="*/ 35991 w 71996"/>
              <a:gd name="connsiteY3" fmla="*/ 0 h 1630794"/>
              <a:gd name="connsiteX4" fmla="*/ 0 w 71996"/>
              <a:gd name="connsiteY4" fmla="*/ 0 h 1630794"/>
              <a:gd name="connsiteX5" fmla="*/ 0 w 71996"/>
              <a:gd name="connsiteY5" fmla="*/ 1630794 h 1630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630794">
                <a:moveTo>
                  <a:pt x="0" y="1630794"/>
                </a:moveTo>
                <a:lnTo>
                  <a:pt x="71996" y="1630794"/>
                </a:lnTo>
                <a:lnTo>
                  <a:pt x="71996" y="0"/>
                </a:lnTo>
                <a:lnTo>
                  <a:pt x="35991" y="0"/>
                </a:lnTo>
                <a:lnTo>
                  <a:pt x="0" y="0"/>
                </a:lnTo>
                <a:lnTo>
                  <a:pt x="0" y="163079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587997" y="6849319"/>
            <a:ext cx="71996" cy="932395"/>
          </a:xfrm>
          <a:custGeom>
            <a:avLst/>
            <a:gdLst>
              <a:gd name="connsiteX0" fmla="*/ 0 w 71996"/>
              <a:gd name="connsiteY0" fmla="*/ 932395 h 932395"/>
              <a:gd name="connsiteX1" fmla="*/ 71996 w 71996"/>
              <a:gd name="connsiteY1" fmla="*/ 932395 h 932395"/>
              <a:gd name="connsiteX2" fmla="*/ 71996 w 71996"/>
              <a:gd name="connsiteY2" fmla="*/ 0 h 932395"/>
              <a:gd name="connsiteX3" fmla="*/ 35991 w 71996"/>
              <a:gd name="connsiteY3" fmla="*/ 0 h 932395"/>
              <a:gd name="connsiteX4" fmla="*/ 0 w 71996"/>
              <a:gd name="connsiteY4" fmla="*/ 0 h 932395"/>
              <a:gd name="connsiteX5" fmla="*/ 0 w 71996"/>
              <a:gd name="connsiteY5" fmla="*/ 932395 h 9323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932395">
                <a:moveTo>
                  <a:pt x="0" y="932395"/>
                </a:moveTo>
                <a:lnTo>
                  <a:pt x="71996" y="932395"/>
                </a:lnTo>
                <a:lnTo>
                  <a:pt x="71996" y="0"/>
                </a:lnTo>
                <a:lnTo>
                  <a:pt x="35991" y="0"/>
                </a:lnTo>
                <a:lnTo>
                  <a:pt x="0" y="0"/>
                </a:lnTo>
                <a:lnTo>
                  <a:pt x="0" y="932395"/>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705001" y="6546919"/>
            <a:ext cx="71996" cy="1234795"/>
          </a:xfrm>
          <a:custGeom>
            <a:avLst/>
            <a:gdLst>
              <a:gd name="connsiteX0" fmla="*/ 0 w 71996"/>
              <a:gd name="connsiteY0" fmla="*/ 1234795 h 1234795"/>
              <a:gd name="connsiteX1" fmla="*/ 71996 w 71996"/>
              <a:gd name="connsiteY1" fmla="*/ 1234795 h 1234795"/>
              <a:gd name="connsiteX2" fmla="*/ 71996 w 71996"/>
              <a:gd name="connsiteY2" fmla="*/ 0 h 1234795"/>
              <a:gd name="connsiteX3" fmla="*/ 35991 w 71996"/>
              <a:gd name="connsiteY3" fmla="*/ 0 h 1234795"/>
              <a:gd name="connsiteX4" fmla="*/ 0 w 71996"/>
              <a:gd name="connsiteY4" fmla="*/ 0 h 1234795"/>
              <a:gd name="connsiteX5" fmla="*/ 0 w 71996"/>
              <a:gd name="connsiteY5" fmla="*/ 1234795 h 1234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234795">
                <a:moveTo>
                  <a:pt x="0" y="1234795"/>
                </a:moveTo>
                <a:lnTo>
                  <a:pt x="71996" y="1234795"/>
                </a:lnTo>
                <a:lnTo>
                  <a:pt x="71996" y="0"/>
                </a:lnTo>
                <a:lnTo>
                  <a:pt x="35991" y="0"/>
                </a:lnTo>
                <a:lnTo>
                  <a:pt x="0" y="0"/>
                </a:lnTo>
                <a:lnTo>
                  <a:pt x="0" y="1234795"/>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3821998" y="6874516"/>
            <a:ext cx="71996" cy="907199"/>
          </a:xfrm>
          <a:custGeom>
            <a:avLst/>
            <a:gdLst>
              <a:gd name="connsiteX0" fmla="*/ 0 w 71996"/>
              <a:gd name="connsiteY0" fmla="*/ 907199 h 907199"/>
              <a:gd name="connsiteX1" fmla="*/ 71996 w 71996"/>
              <a:gd name="connsiteY1" fmla="*/ 907199 h 907199"/>
              <a:gd name="connsiteX2" fmla="*/ 71996 w 71996"/>
              <a:gd name="connsiteY2" fmla="*/ 0 h 907199"/>
              <a:gd name="connsiteX3" fmla="*/ 35991 w 71996"/>
              <a:gd name="connsiteY3" fmla="*/ 0 h 907199"/>
              <a:gd name="connsiteX4" fmla="*/ 0 w 71996"/>
              <a:gd name="connsiteY4" fmla="*/ 0 h 907199"/>
              <a:gd name="connsiteX5" fmla="*/ 0 w 71996"/>
              <a:gd name="connsiteY5" fmla="*/ 907199 h 9071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907199">
                <a:moveTo>
                  <a:pt x="0" y="907199"/>
                </a:moveTo>
                <a:lnTo>
                  <a:pt x="71996" y="907199"/>
                </a:lnTo>
                <a:lnTo>
                  <a:pt x="71996" y="0"/>
                </a:lnTo>
                <a:lnTo>
                  <a:pt x="35991" y="0"/>
                </a:lnTo>
                <a:lnTo>
                  <a:pt x="0" y="0"/>
                </a:lnTo>
                <a:lnTo>
                  <a:pt x="0" y="907199"/>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4433999" y="7432516"/>
            <a:ext cx="71996" cy="349199"/>
          </a:xfrm>
          <a:custGeom>
            <a:avLst/>
            <a:gdLst>
              <a:gd name="connsiteX0" fmla="*/ 0 w 71996"/>
              <a:gd name="connsiteY0" fmla="*/ 349199 h 349199"/>
              <a:gd name="connsiteX1" fmla="*/ 71996 w 71996"/>
              <a:gd name="connsiteY1" fmla="*/ 349199 h 349199"/>
              <a:gd name="connsiteX2" fmla="*/ 71996 w 71996"/>
              <a:gd name="connsiteY2" fmla="*/ 0 h 349199"/>
              <a:gd name="connsiteX3" fmla="*/ 35991 w 71996"/>
              <a:gd name="connsiteY3" fmla="*/ 0 h 349199"/>
              <a:gd name="connsiteX4" fmla="*/ 0 w 71996"/>
              <a:gd name="connsiteY4" fmla="*/ 0 h 349199"/>
              <a:gd name="connsiteX5" fmla="*/ 0 w 71996"/>
              <a:gd name="connsiteY5" fmla="*/ 349199 h 3491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49199">
                <a:moveTo>
                  <a:pt x="0" y="349199"/>
                </a:moveTo>
                <a:lnTo>
                  <a:pt x="71996" y="349199"/>
                </a:lnTo>
                <a:lnTo>
                  <a:pt x="71996" y="0"/>
                </a:lnTo>
                <a:lnTo>
                  <a:pt x="35991" y="0"/>
                </a:lnTo>
                <a:lnTo>
                  <a:pt x="0" y="0"/>
                </a:lnTo>
                <a:lnTo>
                  <a:pt x="0" y="349199"/>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4550996" y="7252519"/>
            <a:ext cx="71996" cy="529196"/>
          </a:xfrm>
          <a:custGeom>
            <a:avLst/>
            <a:gdLst>
              <a:gd name="connsiteX0" fmla="*/ 0 w 71996"/>
              <a:gd name="connsiteY0" fmla="*/ 529196 h 529196"/>
              <a:gd name="connsiteX1" fmla="*/ 71996 w 71996"/>
              <a:gd name="connsiteY1" fmla="*/ 529196 h 529196"/>
              <a:gd name="connsiteX2" fmla="*/ 71996 w 71996"/>
              <a:gd name="connsiteY2" fmla="*/ 0 h 529196"/>
              <a:gd name="connsiteX3" fmla="*/ 35991 w 71996"/>
              <a:gd name="connsiteY3" fmla="*/ 0 h 529196"/>
              <a:gd name="connsiteX4" fmla="*/ 0 w 71996"/>
              <a:gd name="connsiteY4" fmla="*/ 0 h 529196"/>
              <a:gd name="connsiteX5" fmla="*/ 0 w 71996"/>
              <a:gd name="connsiteY5" fmla="*/ 529196 h 5291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29196">
                <a:moveTo>
                  <a:pt x="0" y="529196"/>
                </a:moveTo>
                <a:lnTo>
                  <a:pt x="71996" y="529196"/>
                </a:lnTo>
                <a:lnTo>
                  <a:pt x="71996" y="0"/>
                </a:lnTo>
                <a:lnTo>
                  <a:pt x="35991" y="0"/>
                </a:lnTo>
                <a:lnTo>
                  <a:pt x="0" y="0"/>
                </a:lnTo>
                <a:lnTo>
                  <a:pt x="0" y="5291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668000" y="7569320"/>
            <a:ext cx="71996" cy="212394"/>
          </a:xfrm>
          <a:custGeom>
            <a:avLst/>
            <a:gdLst>
              <a:gd name="connsiteX0" fmla="*/ 0 w 71996"/>
              <a:gd name="connsiteY0" fmla="*/ 212394 h 212394"/>
              <a:gd name="connsiteX1" fmla="*/ 71995 w 71996"/>
              <a:gd name="connsiteY1" fmla="*/ 212394 h 212394"/>
              <a:gd name="connsiteX2" fmla="*/ 71995 w 71996"/>
              <a:gd name="connsiteY2" fmla="*/ 0 h 212394"/>
              <a:gd name="connsiteX3" fmla="*/ 35991 w 71996"/>
              <a:gd name="connsiteY3" fmla="*/ 0 h 212394"/>
              <a:gd name="connsiteX4" fmla="*/ 0 w 71996"/>
              <a:gd name="connsiteY4" fmla="*/ 0 h 212394"/>
              <a:gd name="connsiteX5" fmla="*/ 0 w 71996"/>
              <a:gd name="connsiteY5" fmla="*/ 212394 h 2123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12394">
                <a:moveTo>
                  <a:pt x="0" y="212394"/>
                </a:moveTo>
                <a:lnTo>
                  <a:pt x="71995" y="212394"/>
                </a:lnTo>
                <a:lnTo>
                  <a:pt x="71995" y="0"/>
                </a:lnTo>
                <a:lnTo>
                  <a:pt x="35991" y="0"/>
                </a:lnTo>
                <a:lnTo>
                  <a:pt x="0" y="0"/>
                </a:lnTo>
                <a:lnTo>
                  <a:pt x="0" y="21239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279999" y="7709719"/>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5279999" y="6989718"/>
            <a:ext cx="90004" cy="143992"/>
          </a:xfrm>
          <a:custGeom>
            <a:avLst/>
            <a:gdLst>
              <a:gd name="connsiteX0" fmla="*/ 0 w 90004"/>
              <a:gd name="connsiteY0" fmla="*/ 71996 h 143992"/>
              <a:gd name="connsiteX1" fmla="*/ 90004 w 90004"/>
              <a:gd name="connsiteY1" fmla="*/ 143991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1"/>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5279999" y="734971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5279999" y="626971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5279999" y="662970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5279999" y="590970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1092100" y="2095952"/>
            <a:ext cx="755802" cy="755802"/>
          </a:xfrm>
          <a:custGeom>
            <a:avLst/>
            <a:gdLst>
              <a:gd name="connsiteX0" fmla="*/ 0 w 755802"/>
              <a:gd name="connsiteY0" fmla="*/ 377901 h 755802"/>
              <a:gd name="connsiteX1" fmla="*/ 377901 w 755802"/>
              <a:gd name="connsiteY1" fmla="*/ 755802 h 755802"/>
              <a:gd name="connsiteX2" fmla="*/ 755802 w 755802"/>
              <a:gd name="connsiteY2" fmla="*/ 377901 h 755802"/>
              <a:gd name="connsiteX3" fmla="*/ 377901 w 755802"/>
              <a:gd name="connsiteY3" fmla="*/ 0 h 755802"/>
              <a:gd name="connsiteX4" fmla="*/ 0 w 755802"/>
              <a:gd name="connsiteY4" fmla="*/ 377901 h 7558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5802" h="755802">
                <a:moveTo>
                  <a:pt x="0" y="377901"/>
                </a:moveTo>
                <a:cubicBezTo>
                  <a:pt x="0" y="586613"/>
                  <a:pt x="169189" y="755802"/>
                  <a:pt x="377901" y="755802"/>
                </a:cubicBezTo>
                <a:cubicBezTo>
                  <a:pt x="586600" y="755802"/>
                  <a:pt x="755802" y="586613"/>
                  <a:pt x="755802" y="377901"/>
                </a:cubicBezTo>
                <a:cubicBezTo>
                  <a:pt x="755802" y="169189"/>
                  <a:pt x="586600" y="0"/>
                  <a:pt x="377901" y="0"/>
                </a:cubicBezTo>
                <a:cubicBezTo>
                  <a:pt x="169189" y="0"/>
                  <a:pt x="0" y="169189"/>
                  <a:pt x="0" y="377901"/>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1108068" y="2605802"/>
            <a:ext cx="276796" cy="245859"/>
          </a:xfrm>
          <a:custGeom>
            <a:avLst/>
            <a:gdLst>
              <a:gd name="connsiteX0" fmla="*/ 12700 w 276796"/>
              <a:gd name="connsiteY0" fmla="*/ 12700 h 245859"/>
              <a:gd name="connsiteX1" fmla="*/ 264096 w 276796"/>
              <a:gd name="connsiteY1" fmla="*/ 233159 h 245859"/>
            </a:gdLst>
            <a:ahLst/>
            <a:cxnLst>
              <a:cxn ang="0">
                <a:pos x="connsiteX0" y="connsiteY0"/>
              </a:cxn>
              <a:cxn ang="1">
                <a:pos x="connsiteX1" y="connsiteY1"/>
              </a:cxn>
            </a:cxnLst>
            <a:rect l="l" t="t" r="r" b="b"/>
            <a:pathLst>
              <a:path w="276796" h="245859">
                <a:moveTo>
                  <a:pt x="12700" y="12700"/>
                </a:moveTo>
                <a:cubicBezTo>
                  <a:pt x="57289" y="120218"/>
                  <a:pt x="150063" y="202691"/>
                  <a:pt x="264096" y="233159"/>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1601948" y="2558983"/>
            <a:ext cx="245859" cy="276796"/>
          </a:xfrm>
          <a:custGeom>
            <a:avLst/>
            <a:gdLst>
              <a:gd name="connsiteX0" fmla="*/ 12700 w 245859"/>
              <a:gd name="connsiteY0" fmla="*/ 264096 h 276796"/>
              <a:gd name="connsiteX1" fmla="*/ 233159 w 245859"/>
              <a:gd name="connsiteY1" fmla="*/ 12700 h 276796"/>
            </a:gdLst>
            <a:ahLst/>
            <a:cxnLst>
              <a:cxn ang="0">
                <a:pos x="connsiteX0" y="connsiteY0"/>
              </a:cxn>
              <a:cxn ang="1">
                <a:pos x="connsiteX1" y="connsiteY1"/>
              </a:cxn>
            </a:cxnLst>
            <a:rect l="l" t="t" r="r" b="b"/>
            <a:pathLst>
              <a:path w="245859" h="276796">
                <a:moveTo>
                  <a:pt x="12700" y="264096"/>
                </a:moveTo>
                <a:cubicBezTo>
                  <a:pt x="120205" y="219519"/>
                  <a:pt x="202679" y="126733"/>
                  <a:pt x="233159" y="12700"/>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1555141" y="2096043"/>
            <a:ext cx="276783" cy="245859"/>
          </a:xfrm>
          <a:custGeom>
            <a:avLst/>
            <a:gdLst>
              <a:gd name="connsiteX0" fmla="*/ 264083 w 276783"/>
              <a:gd name="connsiteY0" fmla="*/ 233159 h 245859"/>
              <a:gd name="connsiteX1" fmla="*/ 12700 w 276783"/>
              <a:gd name="connsiteY1" fmla="*/ 12700 h 245859"/>
            </a:gdLst>
            <a:ahLst/>
            <a:cxnLst>
              <a:cxn ang="0">
                <a:pos x="connsiteX0" y="connsiteY0"/>
              </a:cxn>
              <a:cxn ang="1">
                <a:pos x="connsiteX1" y="connsiteY1"/>
              </a:cxn>
            </a:cxnLst>
            <a:rect l="l" t="t" r="r" b="b"/>
            <a:pathLst>
              <a:path w="276783" h="245859">
                <a:moveTo>
                  <a:pt x="264083" y="233159"/>
                </a:moveTo>
                <a:cubicBezTo>
                  <a:pt x="219506" y="125641"/>
                  <a:pt x="126720" y="43167"/>
                  <a:pt x="12700" y="12700"/>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1092192" y="2111924"/>
            <a:ext cx="245859" cy="276796"/>
          </a:xfrm>
          <a:custGeom>
            <a:avLst/>
            <a:gdLst>
              <a:gd name="connsiteX0" fmla="*/ 233159 w 245859"/>
              <a:gd name="connsiteY0" fmla="*/ 12700 h 276796"/>
              <a:gd name="connsiteX1" fmla="*/ 12700 w 245859"/>
              <a:gd name="connsiteY1" fmla="*/ 264096 h 276796"/>
            </a:gdLst>
            <a:ahLst/>
            <a:cxnLst>
              <a:cxn ang="0">
                <a:pos x="connsiteX0" y="connsiteY0"/>
              </a:cxn>
              <a:cxn ang="1">
                <a:pos x="connsiteX1" y="connsiteY1"/>
              </a:cxn>
            </a:cxnLst>
            <a:rect l="l" t="t" r="r" b="b"/>
            <a:pathLst>
              <a:path w="245859" h="276796">
                <a:moveTo>
                  <a:pt x="233159" y="12700"/>
                </a:moveTo>
                <a:cubicBezTo>
                  <a:pt x="125641" y="57276"/>
                  <a:pt x="43167" y="150063"/>
                  <a:pt x="12700" y="264096"/>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1407963" y="2835861"/>
            <a:ext cx="124066" cy="28587"/>
          </a:xfrm>
          <a:custGeom>
            <a:avLst/>
            <a:gdLst>
              <a:gd name="connsiteX0" fmla="*/ 12700 w 124066"/>
              <a:gd name="connsiteY0" fmla="*/ 12700 h 28587"/>
              <a:gd name="connsiteX1" fmla="*/ 62039 w 124066"/>
              <a:gd name="connsiteY1" fmla="*/ 15887 h 28587"/>
              <a:gd name="connsiteX2" fmla="*/ 111366 w 124066"/>
              <a:gd name="connsiteY2" fmla="*/ 12700 h 28587"/>
            </a:gdLst>
            <a:ahLst/>
            <a:cxnLst>
              <a:cxn ang="0">
                <a:pos x="connsiteX0" y="connsiteY0"/>
              </a:cxn>
              <a:cxn ang="1">
                <a:pos x="connsiteX1" y="connsiteY1"/>
              </a:cxn>
              <a:cxn ang="2">
                <a:pos x="connsiteX2" y="connsiteY2"/>
              </a:cxn>
            </a:cxnLst>
            <a:rect l="l" t="t" r="r" b="b"/>
            <a:pathLst>
              <a:path w="124066" h="28587">
                <a:moveTo>
                  <a:pt x="12700" y="12700"/>
                </a:moveTo>
                <a:cubicBezTo>
                  <a:pt x="28841" y="14808"/>
                  <a:pt x="45313" y="15887"/>
                  <a:pt x="62039" y="15887"/>
                </a:cubicBezTo>
                <a:cubicBezTo>
                  <a:pt x="78752" y="15887"/>
                  <a:pt x="95224" y="14808"/>
                  <a:pt x="111366" y="12700"/>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1832004" y="2411821"/>
            <a:ext cx="28600" cy="124066"/>
          </a:xfrm>
          <a:custGeom>
            <a:avLst/>
            <a:gdLst>
              <a:gd name="connsiteX0" fmla="*/ 12700 w 28600"/>
              <a:gd name="connsiteY0" fmla="*/ 111366 h 124066"/>
              <a:gd name="connsiteX1" fmla="*/ 15900 w 28600"/>
              <a:gd name="connsiteY1" fmla="*/ 62026 h 124066"/>
              <a:gd name="connsiteX2" fmla="*/ 12700 w 28600"/>
              <a:gd name="connsiteY2" fmla="*/ 12700 h 124066"/>
            </a:gdLst>
            <a:ahLst/>
            <a:cxnLst>
              <a:cxn ang="0">
                <a:pos x="connsiteX0" y="connsiteY0"/>
              </a:cxn>
              <a:cxn ang="1">
                <a:pos x="connsiteX1" y="connsiteY1"/>
              </a:cxn>
              <a:cxn ang="2">
                <a:pos x="connsiteX2" y="connsiteY2"/>
              </a:cxn>
            </a:cxnLst>
            <a:rect l="l" t="t" r="r" b="b"/>
            <a:pathLst>
              <a:path w="28600" h="124066">
                <a:moveTo>
                  <a:pt x="12700" y="111366"/>
                </a:moveTo>
                <a:cubicBezTo>
                  <a:pt x="14808" y="95224"/>
                  <a:pt x="15900" y="78752"/>
                  <a:pt x="15900" y="62026"/>
                </a:cubicBezTo>
                <a:cubicBezTo>
                  <a:pt x="15900" y="45313"/>
                  <a:pt x="14808" y="28841"/>
                  <a:pt x="12700" y="12700"/>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1407963" y="2083247"/>
            <a:ext cx="124066" cy="28600"/>
          </a:xfrm>
          <a:custGeom>
            <a:avLst/>
            <a:gdLst>
              <a:gd name="connsiteX0" fmla="*/ 111366 w 124066"/>
              <a:gd name="connsiteY0" fmla="*/ 15900 h 28600"/>
              <a:gd name="connsiteX1" fmla="*/ 62039 w 124066"/>
              <a:gd name="connsiteY1" fmla="*/ 12700 h 28600"/>
              <a:gd name="connsiteX2" fmla="*/ 12700 w 124066"/>
              <a:gd name="connsiteY2" fmla="*/ 15900 h 28600"/>
            </a:gdLst>
            <a:ahLst/>
            <a:cxnLst>
              <a:cxn ang="0">
                <a:pos x="connsiteX0" y="connsiteY0"/>
              </a:cxn>
              <a:cxn ang="1">
                <a:pos x="connsiteX1" y="connsiteY1"/>
              </a:cxn>
              <a:cxn ang="2">
                <a:pos x="connsiteX2" y="connsiteY2"/>
              </a:cxn>
            </a:cxnLst>
            <a:rect l="l" t="t" r="r" b="b"/>
            <a:pathLst>
              <a:path w="124066" h="28600">
                <a:moveTo>
                  <a:pt x="111366" y="15900"/>
                </a:moveTo>
                <a:cubicBezTo>
                  <a:pt x="95224" y="13792"/>
                  <a:pt x="78752" y="12700"/>
                  <a:pt x="62039" y="12700"/>
                </a:cubicBezTo>
                <a:cubicBezTo>
                  <a:pt x="45313" y="12700"/>
                  <a:pt x="28841" y="13792"/>
                  <a:pt x="12700" y="15900"/>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6" name="Freeform 3"/>
          <p:cNvSpPr/>
          <p:nvPr/>
        </p:nvSpPr>
        <p:spPr>
          <a:xfrm>
            <a:off x="1079402" y="2411821"/>
            <a:ext cx="28587" cy="124066"/>
          </a:xfrm>
          <a:custGeom>
            <a:avLst/>
            <a:gdLst>
              <a:gd name="connsiteX0" fmla="*/ 15887 w 28587"/>
              <a:gd name="connsiteY0" fmla="*/ 12700 h 124066"/>
              <a:gd name="connsiteX1" fmla="*/ 12700 w 28587"/>
              <a:gd name="connsiteY1" fmla="*/ 62026 h 124066"/>
              <a:gd name="connsiteX2" fmla="*/ 15887 w 28587"/>
              <a:gd name="connsiteY2" fmla="*/ 111366 h 124066"/>
            </a:gdLst>
            <a:ahLst/>
            <a:cxnLst>
              <a:cxn ang="0">
                <a:pos x="connsiteX0" y="connsiteY0"/>
              </a:cxn>
              <a:cxn ang="1">
                <a:pos x="connsiteX1" y="connsiteY1"/>
              </a:cxn>
              <a:cxn ang="2">
                <a:pos x="connsiteX2" y="connsiteY2"/>
              </a:cxn>
            </a:cxnLst>
            <a:rect l="l" t="t" r="r" b="b"/>
            <a:pathLst>
              <a:path w="28587" h="124066">
                <a:moveTo>
                  <a:pt x="15887" y="12700"/>
                </a:moveTo>
                <a:cubicBezTo>
                  <a:pt x="13779" y="28841"/>
                  <a:pt x="12700" y="45313"/>
                  <a:pt x="12700" y="62026"/>
                </a:cubicBezTo>
                <a:cubicBezTo>
                  <a:pt x="12700" y="78752"/>
                  <a:pt x="13779" y="95224"/>
                  <a:pt x="15887" y="111366"/>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1482699" y="2095952"/>
            <a:ext cx="755802" cy="755802"/>
          </a:xfrm>
          <a:custGeom>
            <a:avLst/>
            <a:gdLst>
              <a:gd name="connsiteX0" fmla="*/ 0 w 755802"/>
              <a:gd name="connsiteY0" fmla="*/ 377901 h 755802"/>
              <a:gd name="connsiteX1" fmla="*/ 377901 w 755802"/>
              <a:gd name="connsiteY1" fmla="*/ 755802 h 755802"/>
              <a:gd name="connsiteX2" fmla="*/ 755802 w 755802"/>
              <a:gd name="connsiteY2" fmla="*/ 377901 h 755802"/>
              <a:gd name="connsiteX3" fmla="*/ 377901 w 755802"/>
              <a:gd name="connsiteY3" fmla="*/ 0 h 755802"/>
              <a:gd name="connsiteX4" fmla="*/ 0 w 755802"/>
              <a:gd name="connsiteY4" fmla="*/ 377901 h 7558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5802" h="755802">
                <a:moveTo>
                  <a:pt x="0" y="377901"/>
                </a:moveTo>
                <a:cubicBezTo>
                  <a:pt x="0" y="586613"/>
                  <a:pt x="169189" y="755802"/>
                  <a:pt x="377901" y="755802"/>
                </a:cubicBezTo>
                <a:cubicBezTo>
                  <a:pt x="586600" y="755802"/>
                  <a:pt x="755802" y="586613"/>
                  <a:pt x="755802" y="377901"/>
                </a:cubicBezTo>
                <a:cubicBezTo>
                  <a:pt x="755802" y="169189"/>
                  <a:pt x="586600" y="0"/>
                  <a:pt x="377901" y="0"/>
                </a:cubicBezTo>
                <a:cubicBezTo>
                  <a:pt x="169189" y="0"/>
                  <a:pt x="0" y="169189"/>
                  <a:pt x="0" y="3779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1498668" y="2605802"/>
            <a:ext cx="276796" cy="245859"/>
          </a:xfrm>
          <a:custGeom>
            <a:avLst/>
            <a:gdLst>
              <a:gd name="connsiteX0" fmla="*/ 12700 w 276796"/>
              <a:gd name="connsiteY0" fmla="*/ 12700 h 245859"/>
              <a:gd name="connsiteX1" fmla="*/ 264096 w 276796"/>
              <a:gd name="connsiteY1" fmla="*/ 233159 h 245859"/>
            </a:gdLst>
            <a:ahLst/>
            <a:cxnLst>
              <a:cxn ang="0">
                <a:pos x="connsiteX0" y="connsiteY0"/>
              </a:cxn>
              <a:cxn ang="1">
                <a:pos x="connsiteX1" y="connsiteY1"/>
              </a:cxn>
            </a:cxnLst>
            <a:rect l="l" t="t" r="r" b="b"/>
            <a:pathLst>
              <a:path w="276796" h="245859">
                <a:moveTo>
                  <a:pt x="12700" y="12700"/>
                </a:moveTo>
                <a:cubicBezTo>
                  <a:pt x="57289" y="120218"/>
                  <a:pt x="150063" y="202691"/>
                  <a:pt x="264096" y="233159"/>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1992548" y="2558983"/>
            <a:ext cx="245859" cy="276796"/>
          </a:xfrm>
          <a:custGeom>
            <a:avLst/>
            <a:gdLst>
              <a:gd name="connsiteX0" fmla="*/ 12700 w 245859"/>
              <a:gd name="connsiteY0" fmla="*/ 264096 h 276796"/>
              <a:gd name="connsiteX1" fmla="*/ 233159 w 245859"/>
              <a:gd name="connsiteY1" fmla="*/ 12700 h 276796"/>
            </a:gdLst>
            <a:ahLst/>
            <a:cxnLst>
              <a:cxn ang="0">
                <a:pos x="connsiteX0" y="connsiteY0"/>
              </a:cxn>
              <a:cxn ang="1">
                <a:pos x="connsiteX1" y="connsiteY1"/>
              </a:cxn>
            </a:cxnLst>
            <a:rect l="l" t="t" r="r" b="b"/>
            <a:pathLst>
              <a:path w="245859" h="276796">
                <a:moveTo>
                  <a:pt x="12700" y="264096"/>
                </a:moveTo>
                <a:cubicBezTo>
                  <a:pt x="120205" y="219519"/>
                  <a:pt x="202679" y="126733"/>
                  <a:pt x="233159" y="12700"/>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0" name="Freeform 3"/>
          <p:cNvSpPr/>
          <p:nvPr/>
        </p:nvSpPr>
        <p:spPr>
          <a:xfrm>
            <a:off x="1945741" y="2096043"/>
            <a:ext cx="276783" cy="245859"/>
          </a:xfrm>
          <a:custGeom>
            <a:avLst/>
            <a:gdLst>
              <a:gd name="connsiteX0" fmla="*/ 264083 w 276783"/>
              <a:gd name="connsiteY0" fmla="*/ 233159 h 245859"/>
              <a:gd name="connsiteX1" fmla="*/ 12700 w 276783"/>
              <a:gd name="connsiteY1" fmla="*/ 12700 h 245859"/>
            </a:gdLst>
            <a:ahLst/>
            <a:cxnLst>
              <a:cxn ang="0">
                <a:pos x="connsiteX0" y="connsiteY0"/>
              </a:cxn>
              <a:cxn ang="1">
                <a:pos x="connsiteX1" y="connsiteY1"/>
              </a:cxn>
            </a:cxnLst>
            <a:rect l="l" t="t" r="r" b="b"/>
            <a:pathLst>
              <a:path w="276783" h="245859">
                <a:moveTo>
                  <a:pt x="264083" y="233159"/>
                </a:moveTo>
                <a:cubicBezTo>
                  <a:pt x="219506" y="125641"/>
                  <a:pt x="126720" y="43167"/>
                  <a:pt x="12700" y="12700"/>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1482792" y="2111924"/>
            <a:ext cx="245859" cy="276796"/>
          </a:xfrm>
          <a:custGeom>
            <a:avLst/>
            <a:gdLst>
              <a:gd name="connsiteX0" fmla="*/ 233159 w 245859"/>
              <a:gd name="connsiteY0" fmla="*/ 12700 h 276796"/>
              <a:gd name="connsiteX1" fmla="*/ 12700 w 245859"/>
              <a:gd name="connsiteY1" fmla="*/ 264096 h 276796"/>
            </a:gdLst>
            <a:ahLst/>
            <a:cxnLst>
              <a:cxn ang="0">
                <a:pos x="connsiteX0" y="connsiteY0"/>
              </a:cxn>
              <a:cxn ang="1">
                <a:pos x="connsiteX1" y="connsiteY1"/>
              </a:cxn>
            </a:cxnLst>
            <a:rect l="l" t="t" r="r" b="b"/>
            <a:pathLst>
              <a:path w="245859" h="276796">
                <a:moveTo>
                  <a:pt x="233159" y="12700"/>
                </a:moveTo>
                <a:cubicBezTo>
                  <a:pt x="125641" y="57276"/>
                  <a:pt x="43167" y="150063"/>
                  <a:pt x="12700" y="264096"/>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2" name="Freeform 3"/>
          <p:cNvSpPr/>
          <p:nvPr/>
        </p:nvSpPr>
        <p:spPr>
          <a:xfrm>
            <a:off x="1798562" y="2835861"/>
            <a:ext cx="124066" cy="28587"/>
          </a:xfrm>
          <a:custGeom>
            <a:avLst/>
            <a:gdLst>
              <a:gd name="connsiteX0" fmla="*/ 12700 w 124066"/>
              <a:gd name="connsiteY0" fmla="*/ 12700 h 28587"/>
              <a:gd name="connsiteX1" fmla="*/ 62039 w 124066"/>
              <a:gd name="connsiteY1" fmla="*/ 15887 h 28587"/>
              <a:gd name="connsiteX2" fmla="*/ 111366 w 124066"/>
              <a:gd name="connsiteY2" fmla="*/ 12700 h 28587"/>
            </a:gdLst>
            <a:ahLst/>
            <a:cxnLst>
              <a:cxn ang="0">
                <a:pos x="connsiteX0" y="connsiteY0"/>
              </a:cxn>
              <a:cxn ang="1">
                <a:pos x="connsiteX1" y="connsiteY1"/>
              </a:cxn>
              <a:cxn ang="2">
                <a:pos x="connsiteX2" y="connsiteY2"/>
              </a:cxn>
            </a:cxnLst>
            <a:rect l="l" t="t" r="r" b="b"/>
            <a:pathLst>
              <a:path w="124066" h="28587">
                <a:moveTo>
                  <a:pt x="12700" y="12700"/>
                </a:moveTo>
                <a:cubicBezTo>
                  <a:pt x="28841" y="14808"/>
                  <a:pt x="45313" y="15887"/>
                  <a:pt x="62039" y="15887"/>
                </a:cubicBezTo>
                <a:cubicBezTo>
                  <a:pt x="78752" y="15887"/>
                  <a:pt x="95224" y="14808"/>
                  <a:pt x="111366" y="12700"/>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2222602" y="2411821"/>
            <a:ext cx="28600" cy="124066"/>
          </a:xfrm>
          <a:custGeom>
            <a:avLst/>
            <a:gdLst>
              <a:gd name="connsiteX0" fmla="*/ 12700 w 28600"/>
              <a:gd name="connsiteY0" fmla="*/ 111366 h 124066"/>
              <a:gd name="connsiteX1" fmla="*/ 15900 w 28600"/>
              <a:gd name="connsiteY1" fmla="*/ 62026 h 124066"/>
              <a:gd name="connsiteX2" fmla="*/ 12700 w 28600"/>
              <a:gd name="connsiteY2" fmla="*/ 12700 h 124066"/>
            </a:gdLst>
            <a:ahLst/>
            <a:cxnLst>
              <a:cxn ang="0">
                <a:pos x="connsiteX0" y="connsiteY0"/>
              </a:cxn>
              <a:cxn ang="1">
                <a:pos x="connsiteX1" y="connsiteY1"/>
              </a:cxn>
              <a:cxn ang="2">
                <a:pos x="connsiteX2" y="connsiteY2"/>
              </a:cxn>
            </a:cxnLst>
            <a:rect l="l" t="t" r="r" b="b"/>
            <a:pathLst>
              <a:path w="28600" h="124066">
                <a:moveTo>
                  <a:pt x="12700" y="111366"/>
                </a:moveTo>
                <a:cubicBezTo>
                  <a:pt x="14808" y="95224"/>
                  <a:pt x="15900" y="78752"/>
                  <a:pt x="15900" y="62026"/>
                </a:cubicBezTo>
                <a:cubicBezTo>
                  <a:pt x="15900" y="45313"/>
                  <a:pt x="14808" y="28841"/>
                  <a:pt x="12700" y="12700"/>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1798562" y="2083247"/>
            <a:ext cx="124066" cy="28600"/>
          </a:xfrm>
          <a:custGeom>
            <a:avLst/>
            <a:gdLst>
              <a:gd name="connsiteX0" fmla="*/ 111366 w 124066"/>
              <a:gd name="connsiteY0" fmla="*/ 15900 h 28600"/>
              <a:gd name="connsiteX1" fmla="*/ 62039 w 124066"/>
              <a:gd name="connsiteY1" fmla="*/ 12700 h 28600"/>
              <a:gd name="connsiteX2" fmla="*/ 12700 w 124066"/>
              <a:gd name="connsiteY2" fmla="*/ 15900 h 28600"/>
            </a:gdLst>
            <a:ahLst/>
            <a:cxnLst>
              <a:cxn ang="0">
                <a:pos x="connsiteX0" y="connsiteY0"/>
              </a:cxn>
              <a:cxn ang="1">
                <a:pos x="connsiteX1" y="connsiteY1"/>
              </a:cxn>
              <a:cxn ang="2">
                <a:pos x="connsiteX2" y="connsiteY2"/>
              </a:cxn>
            </a:cxnLst>
            <a:rect l="l" t="t" r="r" b="b"/>
            <a:pathLst>
              <a:path w="124066" h="28600">
                <a:moveTo>
                  <a:pt x="111366" y="15900"/>
                </a:moveTo>
                <a:cubicBezTo>
                  <a:pt x="95224" y="13792"/>
                  <a:pt x="78752" y="12700"/>
                  <a:pt x="62039" y="12700"/>
                </a:cubicBezTo>
                <a:cubicBezTo>
                  <a:pt x="45313" y="12700"/>
                  <a:pt x="28841" y="13792"/>
                  <a:pt x="12700" y="15900"/>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1470000" y="2411821"/>
            <a:ext cx="28587" cy="124066"/>
          </a:xfrm>
          <a:custGeom>
            <a:avLst/>
            <a:gdLst>
              <a:gd name="connsiteX0" fmla="*/ 15887 w 28587"/>
              <a:gd name="connsiteY0" fmla="*/ 12700 h 124066"/>
              <a:gd name="connsiteX1" fmla="*/ 12700 w 28587"/>
              <a:gd name="connsiteY1" fmla="*/ 62026 h 124066"/>
              <a:gd name="connsiteX2" fmla="*/ 15887 w 28587"/>
              <a:gd name="connsiteY2" fmla="*/ 111366 h 124066"/>
            </a:gdLst>
            <a:ahLst/>
            <a:cxnLst>
              <a:cxn ang="0">
                <a:pos x="connsiteX0" y="connsiteY0"/>
              </a:cxn>
              <a:cxn ang="1">
                <a:pos x="connsiteX1" y="connsiteY1"/>
              </a:cxn>
              <a:cxn ang="2">
                <a:pos x="connsiteX2" y="connsiteY2"/>
              </a:cxn>
            </a:cxnLst>
            <a:rect l="l" t="t" r="r" b="b"/>
            <a:pathLst>
              <a:path w="28587" h="124066">
                <a:moveTo>
                  <a:pt x="15887" y="12700"/>
                </a:moveTo>
                <a:cubicBezTo>
                  <a:pt x="13779" y="28841"/>
                  <a:pt x="12700" y="45313"/>
                  <a:pt x="12700" y="62026"/>
                </a:cubicBezTo>
                <a:cubicBezTo>
                  <a:pt x="12700" y="78752"/>
                  <a:pt x="13779" y="95224"/>
                  <a:pt x="15887" y="111366"/>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Freeform 3"/>
          <p:cNvSpPr/>
          <p:nvPr/>
        </p:nvSpPr>
        <p:spPr>
          <a:xfrm>
            <a:off x="2311300" y="1725150"/>
            <a:ext cx="1497406" cy="1497406"/>
          </a:xfrm>
          <a:custGeom>
            <a:avLst/>
            <a:gdLst>
              <a:gd name="connsiteX0" fmla="*/ 0 w 1497406"/>
              <a:gd name="connsiteY0" fmla="*/ 748703 h 1497406"/>
              <a:gd name="connsiteX1" fmla="*/ 748703 w 1497406"/>
              <a:gd name="connsiteY1" fmla="*/ 1497406 h 1497406"/>
              <a:gd name="connsiteX2" fmla="*/ 1497406 w 1497406"/>
              <a:gd name="connsiteY2" fmla="*/ 748703 h 1497406"/>
              <a:gd name="connsiteX3" fmla="*/ 748703 w 1497406"/>
              <a:gd name="connsiteY3" fmla="*/ 0 h 1497406"/>
              <a:gd name="connsiteX4" fmla="*/ 0 w 1497406"/>
              <a:gd name="connsiteY4" fmla="*/ 748703 h 14974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97406" h="1497406">
                <a:moveTo>
                  <a:pt x="0" y="748703"/>
                </a:moveTo>
                <a:cubicBezTo>
                  <a:pt x="0" y="1162202"/>
                  <a:pt x="335203" y="1497406"/>
                  <a:pt x="748703" y="1497406"/>
                </a:cubicBezTo>
                <a:cubicBezTo>
                  <a:pt x="1162189" y="1497406"/>
                  <a:pt x="1497406" y="1162202"/>
                  <a:pt x="1497406" y="748703"/>
                </a:cubicBezTo>
                <a:cubicBezTo>
                  <a:pt x="1497406" y="335203"/>
                  <a:pt x="1162189" y="0"/>
                  <a:pt x="748703" y="0"/>
                </a:cubicBezTo>
                <a:cubicBezTo>
                  <a:pt x="335203" y="0"/>
                  <a:pt x="0" y="335203"/>
                  <a:pt x="0" y="748703"/>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312847" y="2607252"/>
            <a:ext cx="662114" cy="621677"/>
          </a:xfrm>
          <a:custGeom>
            <a:avLst/>
            <a:gdLst>
              <a:gd name="connsiteX0" fmla="*/ 12700 w 662114"/>
              <a:gd name="connsiteY0" fmla="*/ 12700 h 621677"/>
              <a:gd name="connsiteX1" fmla="*/ 649414 w 662114"/>
              <a:gd name="connsiteY1" fmla="*/ 608977 h 621677"/>
            </a:gdLst>
            <a:ahLst/>
            <a:cxnLst>
              <a:cxn ang="0">
                <a:pos x="connsiteX0" y="connsiteY0"/>
              </a:cxn>
              <a:cxn ang="1">
                <a:pos x="connsiteX1" y="connsiteY1"/>
              </a:cxn>
            </a:cxnLst>
            <a:rect l="l" t="t" r="r" b="b"/>
            <a:pathLst>
              <a:path w="662114" h="621677">
                <a:moveTo>
                  <a:pt x="12700" y="12700"/>
                </a:moveTo>
                <a:cubicBezTo>
                  <a:pt x="74460" y="324942"/>
                  <a:pt x="330377" y="567385"/>
                  <a:pt x="649414" y="608977"/>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 name="Freeform 3"/>
          <p:cNvSpPr/>
          <p:nvPr/>
        </p:nvSpPr>
        <p:spPr>
          <a:xfrm>
            <a:off x="3193402" y="2558903"/>
            <a:ext cx="621677" cy="662101"/>
          </a:xfrm>
          <a:custGeom>
            <a:avLst/>
            <a:gdLst>
              <a:gd name="connsiteX0" fmla="*/ 12700 w 621677"/>
              <a:gd name="connsiteY0" fmla="*/ 649401 h 662101"/>
              <a:gd name="connsiteX1" fmla="*/ 608977 w 621677"/>
              <a:gd name="connsiteY1" fmla="*/ 12700 h 662101"/>
            </a:gdLst>
            <a:ahLst/>
            <a:cxnLst>
              <a:cxn ang="0">
                <a:pos x="connsiteX0" y="connsiteY0"/>
              </a:cxn>
              <a:cxn ang="1">
                <a:pos x="connsiteX1" y="connsiteY1"/>
              </a:cxn>
            </a:cxnLst>
            <a:rect l="l" t="t" r="r" b="b"/>
            <a:pathLst>
              <a:path w="621677" h="662101">
                <a:moveTo>
                  <a:pt x="12700" y="649401"/>
                </a:moveTo>
                <a:cubicBezTo>
                  <a:pt x="324942" y="587641"/>
                  <a:pt x="567385" y="331724"/>
                  <a:pt x="608977" y="12700"/>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3145052" y="1718774"/>
            <a:ext cx="662101" cy="621677"/>
          </a:xfrm>
          <a:custGeom>
            <a:avLst/>
            <a:gdLst>
              <a:gd name="connsiteX0" fmla="*/ 649401 w 662101"/>
              <a:gd name="connsiteY0" fmla="*/ 608977 h 621677"/>
              <a:gd name="connsiteX1" fmla="*/ 12700 w 662101"/>
              <a:gd name="connsiteY1" fmla="*/ 12700 h 621677"/>
            </a:gdLst>
            <a:ahLst/>
            <a:cxnLst>
              <a:cxn ang="0">
                <a:pos x="connsiteX0" y="connsiteY0"/>
              </a:cxn>
              <a:cxn ang="1">
                <a:pos x="connsiteX1" y="connsiteY1"/>
              </a:cxn>
            </a:cxnLst>
            <a:rect l="l" t="t" r="r" b="b"/>
            <a:pathLst>
              <a:path w="662101" h="621677">
                <a:moveTo>
                  <a:pt x="649401" y="608977"/>
                </a:moveTo>
                <a:cubicBezTo>
                  <a:pt x="587641" y="296735"/>
                  <a:pt x="331723" y="54292"/>
                  <a:pt x="12700" y="12700"/>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2304921" y="1726700"/>
            <a:ext cx="621677" cy="662101"/>
          </a:xfrm>
          <a:custGeom>
            <a:avLst/>
            <a:gdLst>
              <a:gd name="connsiteX0" fmla="*/ 608977 w 621677"/>
              <a:gd name="connsiteY0" fmla="*/ 12700 h 662101"/>
              <a:gd name="connsiteX1" fmla="*/ 12700 w 621677"/>
              <a:gd name="connsiteY1" fmla="*/ 649401 h 662101"/>
            </a:gdLst>
            <a:ahLst/>
            <a:cxnLst>
              <a:cxn ang="0">
                <a:pos x="connsiteX0" y="connsiteY0"/>
              </a:cxn>
              <a:cxn ang="1">
                <a:pos x="connsiteX1" y="connsiteY1"/>
              </a:cxn>
            </a:cxnLst>
            <a:rect l="l" t="t" r="r" b="b"/>
            <a:pathLst>
              <a:path w="621677" h="662101">
                <a:moveTo>
                  <a:pt x="608977" y="12700"/>
                </a:moveTo>
                <a:cubicBezTo>
                  <a:pt x="296735" y="74460"/>
                  <a:pt x="54292" y="330377"/>
                  <a:pt x="12700" y="649401"/>
                </a:cubicBezTo>
              </a:path>
            </a:pathLst>
          </a:custGeom>
          <a:ln w="254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1" name="Freeform 3"/>
          <p:cNvSpPr/>
          <p:nvPr/>
        </p:nvSpPr>
        <p:spPr>
          <a:xfrm>
            <a:off x="2998325" y="3208276"/>
            <a:ext cx="123355" cy="26974"/>
          </a:xfrm>
          <a:custGeom>
            <a:avLst/>
            <a:gdLst>
              <a:gd name="connsiteX0" fmla="*/ 12700 w 123355"/>
              <a:gd name="connsiteY0" fmla="*/ 12700 h 26974"/>
              <a:gd name="connsiteX1" fmla="*/ 61671 w 123355"/>
              <a:gd name="connsiteY1" fmla="*/ 14274 h 26974"/>
              <a:gd name="connsiteX2" fmla="*/ 110655 w 123355"/>
              <a:gd name="connsiteY2" fmla="*/ 12700 h 26974"/>
            </a:gdLst>
            <a:ahLst/>
            <a:cxnLst>
              <a:cxn ang="0">
                <a:pos x="connsiteX0" y="connsiteY0"/>
              </a:cxn>
              <a:cxn ang="1">
                <a:pos x="connsiteX1" y="connsiteY1"/>
              </a:cxn>
              <a:cxn ang="2">
                <a:pos x="connsiteX2" y="connsiteY2"/>
              </a:cxn>
            </a:cxnLst>
            <a:rect l="l" t="t" r="r" b="b"/>
            <a:pathLst>
              <a:path w="123355" h="26974">
                <a:moveTo>
                  <a:pt x="12700" y="12700"/>
                </a:moveTo>
                <a:cubicBezTo>
                  <a:pt x="28892" y="13741"/>
                  <a:pt x="45224" y="14274"/>
                  <a:pt x="61671" y="14274"/>
                </a:cubicBezTo>
                <a:cubicBezTo>
                  <a:pt x="78130" y="14274"/>
                  <a:pt x="94462" y="13741"/>
                  <a:pt x="110655" y="12700"/>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2" name="Freeform 3"/>
          <p:cNvSpPr/>
          <p:nvPr/>
        </p:nvSpPr>
        <p:spPr>
          <a:xfrm>
            <a:off x="3794424" y="2412176"/>
            <a:ext cx="26974" cy="123355"/>
          </a:xfrm>
          <a:custGeom>
            <a:avLst/>
            <a:gdLst>
              <a:gd name="connsiteX0" fmla="*/ 12700 w 26974"/>
              <a:gd name="connsiteY0" fmla="*/ 110655 h 123355"/>
              <a:gd name="connsiteX1" fmla="*/ 14275 w 26974"/>
              <a:gd name="connsiteY1" fmla="*/ 61671 h 123355"/>
              <a:gd name="connsiteX2" fmla="*/ 12700 w 26974"/>
              <a:gd name="connsiteY2" fmla="*/ 12700 h 123355"/>
            </a:gdLst>
            <a:ahLst/>
            <a:cxnLst>
              <a:cxn ang="0">
                <a:pos x="connsiteX0" y="connsiteY0"/>
              </a:cxn>
              <a:cxn ang="1">
                <a:pos x="connsiteX1" y="connsiteY1"/>
              </a:cxn>
              <a:cxn ang="2">
                <a:pos x="connsiteX2" y="connsiteY2"/>
              </a:cxn>
            </a:cxnLst>
            <a:rect l="l" t="t" r="r" b="b"/>
            <a:pathLst>
              <a:path w="26974" h="123355">
                <a:moveTo>
                  <a:pt x="12700" y="110655"/>
                </a:moveTo>
                <a:cubicBezTo>
                  <a:pt x="13741" y="94462"/>
                  <a:pt x="14275" y="78130"/>
                  <a:pt x="14275" y="61671"/>
                </a:cubicBezTo>
                <a:cubicBezTo>
                  <a:pt x="14275" y="45224"/>
                  <a:pt x="13741" y="28892"/>
                  <a:pt x="12700" y="12700"/>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2998325" y="1712457"/>
            <a:ext cx="123355" cy="26974"/>
          </a:xfrm>
          <a:custGeom>
            <a:avLst/>
            <a:gdLst>
              <a:gd name="connsiteX0" fmla="*/ 110655 w 123355"/>
              <a:gd name="connsiteY0" fmla="*/ 14274 h 26974"/>
              <a:gd name="connsiteX1" fmla="*/ 61671 w 123355"/>
              <a:gd name="connsiteY1" fmla="*/ 12700 h 26974"/>
              <a:gd name="connsiteX2" fmla="*/ 12700 w 123355"/>
              <a:gd name="connsiteY2" fmla="*/ 14274 h 26974"/>
            </a:gdLst>
            <a:ahLst/>
            <a:cxnLst>
              <a:cxn ang="0">
                <a:pos x="connsiteX0" y="connsiteY0"/>
              </a:cxn>
              <a:cxn ang="1">
                <a:pos x="connsiteX1" y="connsiteY1"/>
              </a:cxn>
              <a:cxn ang="2">
                <a:pos x="connsiteX2" y="connsiteY2"/>
              </a:cxn>
            </a:cxnLst>
            <a:rect l="l" t="t" r="r" b="b"/>
            <a:pathLst>
              <a:path w="123355" h="26974">
                <a:moveTo>
                  <a:pt x="110655" y="14274"/>
                </a:moveTo>
                <a:cubicBezTo>
                  <a:pt x="94462" y="13220"/>
                  <a:pt x="78130" y="12700"/>
                  <a:pt x="61671" y="12700"/>
                </a:cubicBezTo>
                <a:cubicBezTo>
                  <a:pt x="45224" y="12700"/>
                  <a:pt x="28892" y="13220"/>
                  <a:pt x="12700" y="14274"/>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4" name="Freeform 3"/>
          <p:cNvSpPr/>
          <p:nvPr/>
        </p:nvSpPr>
        <p:spPr>
          <a:xfrm>
            <a:off x="2298606" y="2412176"/>
            <a:ext cx="26974" cy="123355"/>
          </a:xfrm>
          <a:custGeom>
            <a:avLst/>
            <a:gdLst>
              <a:gd name="connsiteX0" fmla="*/ 14274 w 26974"/>
              <a:gd name="connsiteY0" fmla="*/ 12700 h 123355"/>
              <a:gd name="connsiteX1" fmla="*/ 12700 w 26974"/>
              <a:gd name="connsiteY1" fmla="*/ 61671 h 123355"/>
              <a:gd name="connsiteX2" fmla="*/ 14274 w 26974"/>
              <a:gd name="connsiteY2" fmla="*/ 110655 h 123355"/>
            </a:gdLst>
            <a:ahLst/>
            <a:cxnLst>
              <a:cxn ang="0">
                <a:pos x="connsiteX0" y="connsiteY0"/>
              </a:cxn>
              <a:cxn ang="1">
                <a:pos x="connsiteX1" y="connsiteY1"/>
              </a:cxn>
              <a:cxn ang="2">
                <a:pos x="connsiteX2" y="connsiteY2"/>
              </a:cxn>
            </a:cxnLst>
            <a:rect l="l" t="t" r="r" b="b"/>
            <a:pathLst>
              <a:path w="26974" h="123355">
                <a:moveTo>
                  <a:pt x="14274" y="12700"/>
                </a:moveTo>
                <a:cubicBezTo>
                  <a:pt x="13220" y="28892"/>
                  <a:pt x="12700" y="45224"/>
                  <a:pt x="12700" y="61671"/>
                </a:cubicBezTo>
                <a:cubicBezTo>
                  <a:pt x="12700" y="78130"/>
                  <a:pt x="13220" y="94462"/>
                  <a:pt x="14274" y="110655"/>
                </a:cubicBez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5" name="Freeform 3"/>
          <p:cNvSpPr/>
          <p:nvPr/>
        </p:nvSpPr>
        <p:spPr>
          <a:xfrm>
            <a:off x="3072698" y="1725150"/>
            <a:ext cx="1497406" cy="1497406"/>
          </a:xfrm>
          <a:custGeom>
            <a:avLst/>
            <a:gdLst>
              <a:gd name="connsiteX0" fmla="*/ 0 w 1497406"/>
              <a:gd name="connsiteY0" fmla="*/ 748703 h 1497406"/>
              <a:gd name="connsiteX1" fmla="*/ 748703 w 1497406"/>
              <a:gd name="connsiteY1" fmla="*/ 1497406 h 1497406"/>
              <a:gd name="connsiteX2" fmla="*/ 1497406 w 1497406"/>
              <a:gd name="connsiteY2" fmla="*/ 748703 h 1497406"/>
              <a:gd name="connsiteX3" fmla="*/ 748703 w 1497406"/>
              <a:gd name="connsiteY3" fmla="*/ 0 h 1497406"/>
              <a:gd name="connsiteX4" fmla="*/ 0 w 1497406"/>
              <a:gd name="connsiteY4" fmla="*/ 748703 h 14974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97406" h="1497406">
                <a:moveTo>
                  <a:pt x="0" y="748703"/>
                </a:moveTo>
                <a:cubicBezTo>
                  <a:pt x="0" y="1162202"/>
                  <a:pt x="335203" y="1497406"/>
                  <a:pt x="748703" y="1497406"/>
                </a:cubicBezTo>
                <a:cubicBezTo>
                  <a:pt x="1162189" y="1497406"/>
                  <a:pt x="1497406" y="1162202"/>
                  <a:pt x="1497406" y="748703"/>
                </a:cubicBezTo>
                <a:cubicBezTo>
                  <a:pt x="1497406" y="335203"/>
                  <a:pt x="1162189" y="0"/>
                  <a:pt x="748703" y="0"/>
                </a:cubicBezTo>
                <a:cubicBezTo>
                  <a:pt x="335203" y="0"/>
                  <a:pt x="0" y="335203"/>
                  <a:pt x="0" y="7487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3074247" y="2607252"/>
            <a:ext cx="662114" cy="621677"/>
          </a:xfrm>
          <a:custGeom>
            <a:avLst/>
            <a:gdLst>
              <a:gd name="connsiteX0" fmla="*/ 12700 w 662114"/>
              <a:gd name="connsiteY0" fmla="*/ 12700 h 621677"/>
              <a:gd name="connsiteX1" fmla="*/ 649414 w 662114"/>
              <a:gd name="connsiteY1" fmla="*/ 608977 h 621677"/>
            </a:gdLst>
            <a:ahLst/>
            <a:cxnLst>
              <a:cxn ang="0">
                <a:pos x="connsiteX0" y="connsiteY0"/>
              </a:cxn>
              <a:cxn ang="1">
                <a:pos x="connsiteX1" y="connsiteY1"/>
              </a:cxn>
            </a:cxnLst>
            <a:rect l="l" t="t" r="r" b="b"/>
            <a:pathLst>
              <a:path w="662114" h="621677">
                <a:moveTo>
                  <a:pt x="12700" y="12700"/>
                </a:moveTo>
                <a:cubicBezTo>
                  <a:pt x="74460" y="324942"/>
                  <a:pt x="330377" y="567385"/>
                  <a:pt x="649414" y="608977"/>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7" name="Freeform 3"/>
          <p:cNvSpPr/>
          <p:nvPr/>
        </p:nvSpPr>
        <p:spPr>
          <a:xfrm>
            <a:off x="3954800" y="2558903"/>
            <a:ext cx="621677" cy="662101"/>
          </a:xfrm>
          <a:custGeom>
            <a:avLst/>
            <a:gdLst>
              <a:gd name="connsiteX0" fmla="*/ 12700 w 621677"/>
              <a:gd name="connsiteY0" fmla="*/ 649401 h 662101"/>
              <a:gd name="connsiteX1" fmla="*/ 608977 w 621677"/>
              <a:gd name="connsiteY1" fmla="*/ 12700 h 662101"/>
            </a:gdLst>
            <a:ahLst/>
            <a:cxnLst>
              <a:cxn ang="0">
                <a:pos x="connsiteX0" y="connsiteY0"/>
              </a:cxn>
              <a:cxn ang="1">
                <a:pos x="connsiteX1" y="connsiteY1"/>
              </a:cxn>
            </a:cxnLst>
            <a:rect l="l" t="t" r="r" b="b"/>
            <a:pathLst>
              <a:path w="621677" h="662101">
                <a:moveTo>
                  <a:pt x="12700" y="649401"/>
                </a:moveTo>
                <a:cubicBezTo>
                  <a:pt x="324942" y="587641"/>
                  <a:pt x="567385" y="331724"/>
                  <a:pt x="608977" y="12700"/>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8" name="Freeform 3"/>
          <p:cNvSpPr/>
          <p:nvPr/>
        </p:nvSpPr>
        <p:spPr>
          <a:xfrm>
            <a:off x="3906450" y="1718774"/>
            <a:ext cx="662101" cy="621677"/>
          </a:xfrm>
          <a:custGeom>
            <a:avLst/>
            <a:gdLst>
              <a:gd name="connsiteX0" fmla="*/ 649401 w 662101"/>
              <a:gd name="connsiteY0" fmla="*/ 608977 h 621677"/>
              <a:gd name="connsiteX1" fmla="*/ 12700 w 662101"/>
              <a:gd name="connsiteY1" fmla="*/ 12700 h 621677"/>
            </a:gdLst>
            <a:ahLst/>
            <a:cxnLst>
              <a:cxn ang="0">
                <a:pos x="connsiteX0" y="connsiteY0"/>
              </a:cxn>
              <a:cxn ang="1">
                <a:pos x="connsiteX1" y="connsiteY1"/>
              </a:cxn>
            </a:cxnLst>
            <a:rect l="l" t="t" r="r" b="b"/>
            <a:pathLst>
              <a:path w="662101" h="621677">
                <a:moveTo>
                  <a:pt x="649401" y="608977"/>
                </a:moveTo>
                <a:cubicBezTo>
                  <a:pt x="587641" y="296735"/>
                  <a:pt x="331723" y="54292"/>
                  <a:pt x="12700" y="12700"/>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9" name="Freeform 3"/>
          <p:cNvSpPr/>
          <p:nvPr/>
        </p:nvSpPr>
        <p:spPr>
          <a:xfrm>
            <a:off x="3066320" y="1726700"/>
            <a:ext cx="621677" cy="662101"/>
          </a:xfrm>
          <a:custGeom>
            <a:avLst/>
            <a:gdLst>
              <a:gd name="connsiteX0" fmla="*/ 608977 w 621677"/>
              <a:gd name="connsiteY0" fmla="*/ 12700 h 662101"/>
              <a:gd name="connsiteX1" fmla="*/ 12700 w 621677"/>
              <a:gd name="connsiteY1" fmla="*/ 649401 h 662101"/>
            </a:gdLst>
            <a:ahLst/>
            <a:cxnLst>
              <a:cxn ang="0">
                <a:pos x="connsiteX0" y="connsiteY0"/>
              </a:cxn>
              <a:cxn ang="1">
                <a:pos x="connsiteX1" y="connsiteY1"/>
              </a:cxn>
            </a:cxnLst>
            <a:rect l="l" t="t" r="r" b="b"/>
            <a:pathLst>
              <a:path w="621677" h="662101">
                <a:moveTo>
                  <a:pt x="608977" y="12700"/>
                </a:moveTo>
                <a:cubicBezTo>
                  <a:pt x="296735" y="74460"/>
                  <a:pt x="54292" y="330377"/>
                  <a:pt x="12700" y="649401"/>
                </a:cubicBezTo>
              </a:path>
            </a:pathLst>
          </a:custGeom>
          <a:ln w="254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0" name="Freeform 3"/>
          <p:cNvSpPr/>
          <p:nvPr/>
        </p:nvSpPr>
        <p:spPr>
          <a:xfrm>
            <a:off x="3759724" y="3208276"/>
            <a:ext cx="123355" cy="26974"/>
          </a:xfrm>
          <a:custGeom>
            <a:avLst/>
            <a:gdLst>
              <a:gd name="connsiteX0" fmla="*/ 12700 w 123355"/>
              <a:gd name="connsiteY0" fmla="*/ 12700 h 26974"/>
              <a:gd name="connsiteX1" fmla="*/ 61671 w 123355"/>
              <a:gd name="connsiteY1" fmla="*/ 14274 h 26974"/>
              <a:gd name="connsiteX2" fmla="*/ 110655 w 123355"/>
              <a:gd name="connsiteY2" fmla="*/ 12700 h 26974"/>
            </a:gdLst>
            <a:ahLst/>
            <a:cxnLst>
              <a:cxn ang="0">
                <a:pos x="connsiteX0" y="connsiteY0"/>
              </a:cxn>
              <a:cxn ang="1">
                <a:pos x="connsiteX1" y="connsiteY1"/>
              </a:cxn>
              <a:cxn ang="2">
                <a:pos x="connsiteX2" y="connsiteY2"/>
              </a:cxn>
            </a:cxnLst>
            <a:rect l="l" t="t" r="r" b="b"/>
            <a:pathLst>
              <a:path w="123355" h="26974">
                <a:moveTo>
                  <a:pt x="12700" y="12700"/>
                </a:moveTo>
                <a:cubicBezTo>
                  <a:pt x="28892" y="13741"/>
                  <a:pt x="45224" y="14274"/>
                  <a:pt x="61671" y="14274"/>
                </a:cubicBezTo>
                <a:cubicBezTo>
                  <a:pt x="78130" y="14274"/>
                  <a:pt x="94462" y="13741"/>
                  <a:pt x="110655" y="12700"/>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1" name="Freeform 3"/>
          <p:cNvSpPr/>
          <p:nvPr/>
        </p:nvSpPr>
        <p:spPr>
          <a:xfrm>
            <a:off x="4555823" y="2412176"/>
            <a:ext cx="26974" cy="123355"/>
          </a:xfrm>
          <a:custGeom>
            <a:avLst/>
            <a:gdLst>
              <a:gd name="connsiteX0" fmla="*/ 12700 w 26974"/>
              <a:gd name="connsiteY0" fmla="*/ 110655 h 123355"/>
              <a:gd name="connsiteX1" fmla="*/ 14275 w 26974"/>
              <a:gd name="connsiteY1" fmla="*/ 61671 h 123355"/>
              <a:gd name="connsiteX2" fmla="*/ 12700 w 26974"/>
              <a:gd name="connsiteY2" fmla="*/ 12700 h 123355"/>
            </a:gdLst>
            <a:ahLst/>
            <a:cxnLst>
              <a:cxn ang="0">
                <a:pos x="connsiteX0" y="connsiteY0"/>
              </a:cxn>
              <a:cxn ang="1">
                <a:pos x="connsiteX1" y="connsiteY1"/>
              </a:cxn>
              <a:cxn ang="2">
                <a:pos x="connsiteX2" y="connsiteY2"/>
              </a:cxn>
            </a:cxnLst>
            <a:rect l="l" t="t" r="r" b="b"/>
            <a:pathLst>
              <a:path w="26974" h="123355">
                <a:moveTo>
                  <a:pt x="12700" y="110655"/>
                </a:moveTo>
                <a:cubicBezTo>
                  <a:pt x="13741" y="94462"/>
                  <a:pt x="14275" y="78130"/>
                  <a:pt x="14275" y="61671"/>
                </a:cubicBezTo>
                <a:cubicBezTo>
                  <a:pt x="14275" y="45224"/>
                  <a:pt x="13741" y="28892"/>
                  <a:pt x="12700" y="12700"/>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3759724" y="1712457"/>
            <a:ext cx="123355" cy="26974"/>
          </a:xfrm>
          <a:custGeom>
            <a:avLst/>
            <a:gdLst>
              <a:gd name="connsiteX0" fmla="*/ 110655 w 123355"/>
              <a:gd name="connsiteY0" fmla="*/ 14274 h 26974"/>
              <a:gd name="connsiteX1" fmla="*/ 61671 w 123355"/>
              <a:gd name="connsiteY1" fmla="*/ 12700 h 26974"/>
              <a:gd name="connsiteX2" fmla="*/ 12700 w 123355"/>
              <a:gd name="connsiteY2" fmla="*/ 14274 h 26974"/>
            </a:gdLst>
            <a:ahLst/>
            <a:cxnLst>
              <a:cxn ang="0">
                <a:pos x="connsiteX0" y="connsiteY0"/>
              </a:cxn>
              <a:cxn ang="1">
                <a:pos x="connsiteX1" y="connsiteY1"/>
              </a:cxn>
              <a:cxn ang="2">
                <a:pos x="connsiteX2" y="connsiteY2"/>
              </a:cxn>
            </a:cxnLst>
            <a:rect l="l" t="t" r="r" b="b"/>
            <a:pathLst>
              <a:path w="123355" h="26974">
                <a:moveTo>
                  <a:pt x="110655" y="14274"/>
                </a:moveTo>
                <a:cubicBezTo>
                  <a:pt x="94462" y="13220"/>
                  <a:pt x="78130" y="12700"/>
                  <a:pt x="61671" y="12700"/>
                </a:cubicBezTo>
                <a:cubicBezTo>
                  <a:pt x="45224" y="12700"/>
                  <a:pt x="28892" y="13220"/>
                  <a:pt x="12700" y="14274"/>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3" name="Freeform 3"/>
          <p:cNvSpPr/>
          <p:nvPr/>
        </p:nvSpPr>
        <p:spPr>
          <a:xfrm>
            <a:off x="3060005" y="2412176"/>
            <a:ext cx="26974" cy="123355"/>
          </a:xfrm>
          <a:custGeom>
            <a:avLst/>
            <a:gdLst>
              <a:gd name="connsiteX0" fmla="*/ 14274 w 26974"/>
              <a:gd name="connsiteY0" fmla="*/ 12700 h 123355"/>
              <a:gd name="connsiteX1" fmla="*/ 12700 w 26974"/>
              <a:gd name="connsiteY1" fmla="*/ 61671 h 123355"/>
              <a:gd name="connsiteX2" fmla="*/ 14274 w 26974"/>
              <a:gd name="connsiteY2" fmla="*/ 110655 h 123355"/>
            </a:gdLst>
            <a:ahLst/>
            <a:cxnLst>
              <a:cxn ang="0">
                <a:pos x="connsiteX0" y="connsiteY0"/>
              </a:cxn>
              <a:cxn ang="1">
                <a:pos x="connsiteX1" y="connsiteY1"/>
              </a:cxn>
              <a:cxn ang="2">
                <a:pos x="connsiteX2" y="connsiteY2"/>
              </a:cxn>
            </a:cxnLst>
            <a:rect l="l" t="t" r="r" b="b"/>
            <a:pathLst>
              <a:path w="26974" h="123355">
                <a:moveTo>
                  <a:pt x="14274" y="12700"/>
                </a:moveTo>
                <a:cubicBezTo>
                  <a:pt x="13220" y="28892"/>
                  <a:pt x="12700" y="45224"/>
                  <a:pt x="12700" y="61671"/>
                </a:cubicBezTo>
                <a:cubicBezTo>
                  <a:pt x="12700" y="78130"/>
                  <a:pt x="13220" y="94462"/>
                  <a:pt x="14274" y="110655"/>
                </a:cubicBezTo>
              </a:path>
            </a:pathLst>
          </a:custGeom>
          <a:ln w="254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4268325" y="1999178"/>
            <a:ext cx="949350" cy="949350"/>
          </a:xfrm>
          <a:custGeom>
            <a:avLst/>
            <a:gdLst>
              <a:gd name="connsiteX0" fmla="*/ 0 w 949350"/>
              <a:gd name="connsiteY0" fmla="*/ 474675 h 949350"/>
              <a:gd name="connsiteX1" fmla="*/ 474675 w 949350"/>
              <a:gd name="connsiteY1" fmla="*/ 949350 h 949350"/>
              <a:gd name="connsiteX2" fmla="*/ 949350 w 949350"/>
              <a:gd name="connsiteY2" fmla="*/ 474675 h 949350"/>
              <a:gd name="connsiteX3" fmla="*/ 474675 w 949350"/>
              <a:gd name="connsiteY3" fmla="*/ 0 h 949350"/>
              <a:gd name="connsiteX4" fmla="*/ 0 w 949350"/>
              <a:gd name="connsiteY4" fmla="*/ 474675 h 949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9350" h="949350">
                <a:moveTo>
                  <a:pt x="0" y="474675"/>
                </a:moveTo>
                <a:cubicBezTo>
                  <a:pt x="0" y="736828"/>
                  <a:pt x="212521" y="949350"/>
                  <a:pt x="474675" y="949350"/>
                </a:cubicBezTo>
                <a:cubicBezTo>
                  <a:pt x="736828" y="949350"/>
                  <a:pt x="949350" y="736828"/>
                  <a:pt x="949350" y="474675"/>
                </a:cubicBezTo>
                <a:cubicBezTo>
                  <a:pt x="949350" y="212521"/>
                  <a:pt x="736828" y="0"/>
                  <a:pt x="474675" y="0"/>
                </a:cubicBezTo>
                <a:cubicBezTo>
                  <a:pt x="212521" y="0"/>
                  <a:pt x="0" y="212521"/>
                  <a:pt x="0" y="474675"/>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Freeform 3"/>
          <p:cNvSpPr/>
          <p:nvPr/>
        </p:nvSpPr>
        <p:spPr>
          <a:xfrm>
            <a:off x="4271810" y="2575170"/>
            <a:ext cx="406438" cy="377101"/>
          </a:xfrm>
          <a:custGeom>
            <a:avLst/>
            <a:gdLst>
              <a:gd name="connsiteX0" fmla="*/ 9525 w 406438"/>
              <a:gd name="connsiteY0" fmla="*/ 9525 h 377101"/>
              <a:gd name="connsiteX1" fmla="*/ 396912 w 406438"/>
              <a:gd name="connsiteY1" fmla="*/ 367576 h 377101"/>
            </a:gdLst>
            <a:ahLst/>
            <a:cxnLst>
              <a:cxn ang="0">
                <a:pos x="connsiteX0" y="connsiteY0"/>
              </a:cxn>
              <a:cxn ang="1">
                <a:pos x="connsiteX1" y="connsiteY1"/>
              </a:cxn>
            </a:cxnLst>
            <a:rect l="l" t="t" r="r" b="b"/>
            <a:pathLst>
              <a:path w="406438" h="377101">
                <a:moveTo>
                  <a:pt x="9525" y="9525"/>
                </a:moveTo>
                <a:cubicBezTo>
                  <a:pt x="53809" y="194678"/>
                  <a:pt x="206590" y="337680"/>
                  <a:pt x="396912" y="367576"/>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6" name="Freeform 3"/>
          <p:cNvSpPr/>
          <p:nvPr/>
        </p:nvSpPr>
        <p:spPr>
          <a:xfrm>
            <a:off x="4844317" y="2538604"/>
            <a:ext cx="377101" cy="406438"/>
          </a:xfrm>
          <a:custGeom>
            <a:avLst/>
            <a:gdLst>
              <a:gd name="connsiteX0" fmla="*/ 9525 w 377101"/>
              <a:gd name="connsiteY0" fmla="*/ 396912 h 406438"/>
              <a:gd name="connsiteX1" fmla="*/ 367576 w 377101"/>
              <a:gd name="connsiteY1" fmla="*/ 9525 h 406438"/>
            </a:gdLst>
            <a:ahLst/>
            <a:cxnLst>
              <a:cxn ang="0">
                <a:pos x="connsiteX0" y="connsiteY0"/>
              </a:cxn>
              <a:cxn ang="1">
                <a:pos x="connsiteX1" y="connsiteY1"/>
              </a:cxn>
            </a:cxnLst>
            <a:rect l="l" t="t" r="r" b="b"/>
            <a:pathLst>
              <a:path w="377101" h="406438">
                <a:moveTo>
                  <a:pt x="9525" y="396912"/>
                </a:moveTo>
                <a:cubicBezTo>
                  <a:pt x="194678" y="352628"/>
                  <a:pt x="337680" y="199847"/>
                  <a:pt x="367576" y="9525"/>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7" name="Freeform 3"/>
          <p:cNvSpPr/>
          <p:nvPr/>
        </p:nvSpPr>
        <p:spPr>
          <a:xfrm>
            <a:off x="4807749" y="1995436"/>
            <a:ext cx="406438" cy="377101"/>
          </a:xfrm>
          <a:custGeom>
            <a:avLst/>
            <a:gdLst>
              <a:gd name="connsiteX0" fmla="*/ 396913 w 406438"/>
              <a:gd name="connsiteY0" fmla="*/ 367576 h 377101"/>
              <a:gd name="connsiteX1" fmla="*/ 9525 w 406438"/>
              <a:gd name="connsiteY1" fmla="*/ 9525 h 377101"/>
            </a:gdLst>
            <a:ahLst/>
            <a:cxnLst>
              <a:cxn ang="0">
                <a:pos x="connsiteX0" y="connsiteY0"/>
              </a:cxn>
              <a:cxn ang="1">
                <a:pos x="connsiteX1" y="connsiteY1"/>
              </a:cxn>
            </a:cxnLst>
            <a:rect l="l" t="t" r="r" b="b"/>
            <a:pathLst>
              <a:path w="406438" h="377101">
                <a:moveTo>
                  <a:pt x="396913" y="367576"/>
                </a:moveTo>
                <a:cubicBezTo>
                  <a:pt x="352628" y="182422"/>
                  <a:pt x="199847" y="39420"/>
                  <a:pt x="9525" y="9525"/>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4264582" y="2002664"/>
            <a:ext cx="377101" cy="406438"/>
          </a:xfrm>
          <a:custGeom>
            <a:avLst/>
            <a:gdLst>
              <a:gd name="connsiteX0" fmla="*/ 367576 w 377101"/>
              <a:gd name="connsiteY0" fmla="*/ 9525 h 406438"/>
              <a:gd name="connsiteX1" fmla="*/ 9525 w 377101"/>
              <a:gd name="connsiteY1" fmla="*/ 396913 h 406438"/>
            </a:gdLst>
            <a:ahLst/>
            <a:cxnLst>
              <a:cxn ang="0">
                <a:pos x="connsiteX0" y="connsiteY0"/>
              </a:cxn>
              <a:cxn ang="1">
                <a:pos x="connsiteX1" y="connsiteY1"/>
              </a:cxn>
            </a:cxnLst>
            <a:rect l="l" t="t" r="r" b="b"/>
            <a:pathLst>
              <a:path w="377101" h="406438">
                <a:moveTo>
                  <a:pt x="367576" y="9525"/>
                </a:moveTo>
                <a:cubicBezTo>
                  <a:pt x="182422" y="53809"/>
                  <a:pt x="39420" y="206591"/>
                  <a:pt x="9525" y="396913"/>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9" name="Freeform 3"/>
          <p:cNvSpPr/>
          <p:nvPr/>
        </p:nvSpPr>
        <p:spPr>
          <a:xfrm>
            <a:off x="4696226" y="2937563"/>
            <a:ext cx="93548" cy="20485"/>
          </a:xfrm>
          <a:custGeom>
            <a:avLst/>
            <a:gdLst>
              <a:gd name="connsiteX0" fmla="*/ 9525 w 93548"/>
              <a:gd name="connsiteY0" fmla="*/ 9525 h 20485"/>
              <a:gd name="connsiteX1" fmla="*/ 46774 w 93548"/>
              <a:gd name="connsiteY1" fmla="*/ 10960 h 20485"/>
              <a:gd name="connsiteX2" fmla="*/ 84023 w 93548"/>
              <a:gd name="connsiteY2" fmla="*/ 9525 h 20485"/>
            </a:gdLst>
            <a:ahLst/>
            <a:cxnLst>
              <a:cxn ang="0">
                <a:pos x="connsiteX0" y="connsiteY0"/>
              </a:cxn>
              <a:cxn ang="1">
                <a:pos x="connsiteX1" y="connsiteY1"/>
              </a:cxn>
              <a:cxn ang="2">
                <a:pos x="connsiteX2" y="connsiteY2"/>
              </a:cxn>
            </a:cxnLst>
            <a:rect l="l" t="t" r="r" b="b"/>
            <a:pathLst>
              <a:path w="93548" h="20485">
                <a:moveTo>
                  <a:pt x="9525" y="9525"/>
                </a:moveTo>
                <a:cubicBezTo>
                  <a:pt x="21818" y="10477"/>
                  <a:pt x="34239" y="10960"/>
                  <a:pt x="46774" y="10960"/>
                </a:cubicBezTo>
                <a:cubicBezTo>
                  <a:pt x="59309" y="10960"/>
                  <a:pt x="71729" y="10477"/>
                  <a:pt x="84023" y="9525"/>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0" name="Freeform 3"/>
          <p:cNvSpPr/>
          <p:nvPr/>
        </p:nvSpPr>
        <p:spPr>
          <a:xfrm>
            <a:off x="5206715" y="2427074"/>
            <a:ext cx="20485" cy="93548"/>
          </a:xfrm>
          <a:custGeom>
            <a:avLst/>
            <a:gdLst>
              <a:gd name="connsiteX0" fmla="*/ 9525 w 20485"/>
              <a:gd name="connsiteY0" fmla="*/ 84023 h 93548"/>
              <a:gd name="connsiteX1" fmla="*/ 10960 w 20485"/>
              <a:gd name="connsiteY1" fmla="*/ 46774 h 93548"/>
              <a:gd name="connsiteX2" fmla="*/ 9525 w 20485"/>
              <a:gd name="connsiteY2" fmla="*/ 9525 h 93548"/>
            </a:gdLst>
            <a:ahLst/>
            <a:cxnLst>
              <a:cxn ang="0">
                <a:pos x="connsiteX0" y="connsiteY0"/>
              </a:cxn>
              <a:cxn ang="1">
                <a:pos x="connsiteX1" y="connsiteY1"/>
              </a:cxn>
              <a:cxn ang="2">
                <a:pos x="connsiteX2" y="connsiteY2"/>
              </a:cxn>
            </a:cxnLst>
            <a:rect l="l" t="t" r="r" b="b"/>
            <a:pathLst>
              <a:path w="20485" h="93548">
                <a:moveTo>
                  <a:pt x="9525" y="84023"/>
                </a:moveTo>
                <a:cubicBezTo>
                  <a:pt x="10477" y="71742"/>
                  <a:pt x="10960" y="59308"/>
                  <a:pt x="10960" y="46774"/>
                </a:cubicBezTo>
                <a:cubicBezTo>
                  <a:pt x="10960" y="34239"/>
                  <a:pt x="10477" y="21818"/>
                  <a:pt x="9525" y="9525"/>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4696226" y="1989648"/>
            <a:ext cx="93548" cy="20497"/>
          </a:xfrm>
          <a:custGeom>
            <a:avLst/>
            <a:gdLst>
              <a:gd name="connsiteX0" fmla="*/ 84023 w 93548"/>
              <a:gd name="connsiteY0" fmla="*/ 10972 h 20497"/>
              <a:gd name="connsiteX1" fmla="*/ 46774 w 93548"/>
              <a:gd name="connsiteY1" fmla="*/ 9525 h 20497"/>
              <a:gd name="connsiteX2" fmla="*/ 9525 w 93548"/>
              <a:gd name="connsiteY2" fmla="*/ 10972 h 20497"/>
            </a:gdLst>
            <a:ahLst/>
            <a:cxnLst>
              <a:cxn ang="0">
                <a:pos x="connsiteX0" y="connsiteY0"/>
              </a:cxn>
              <a:cxn ang="1">
                <a:pos x="connsiteX1" y="connsiteY1"/>
              </a:cxn>
              <a:cxn ang="2">
                <a:pos x="connsiteX2" y="connsiteY2"/>
              </a:cxn>
            </a:cxnLst>
            <a:rect l="l" t="t" r="r" b="b"/>
            <a:pathLst>
              <a:path w="93548" h="20497">
                <a:moveTo>
                  <a:pt x="84023" y="10972"/>
                </a:moveTo>
                <a:cubicBezTo>
                  <a:pt x="71729" y="10020"/>
                  <a:pt x="59309" y="9525"/>
                  <a:pt x="46774" y="9525"/>
                </a:cubicBezTo>
                <a:cubicBezTo>
                  <a:pt x="34239" y="9525"/>
                  <a:pt x="21818" y="10020"/>
                  <a:pt x="9525" y="10972"/>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2" name="Freeform 3"/>
          <p:cNvSpPr/>
          <p:nvPr/>
        </p:nvSpPr>
        <p:spPr>
          <a:xfrm>
            <a:off x="4258800" y="2427074"/>
            <a:ext cx="20485" cy="93548"/>
          </a:xfrm>
          <a:custGeom>
            <a:avLst/>
            <a:gdLst>
              <a:gd name="connsiteX0" fmla="*/ 10960 w 20485"/>
              <a:gd name="connsiteY0" fmla="*/ 9525 h 93548"/>
              <a:gd name="connsiteX1" fmla="*/ 9525 w 20485"/>
              <a:gd name="connsiteY1" fmla="*/ 46774 h 93548"/>
              <a:gd name="connsiteX2" fmla="*/ 10960 w 20485"/>
              <a:gd name="connsiteY2" fmla="*/ 84023 h 93548"/>
            </a:gdLst>
            <a:ahLst/>
            <a:cxnLst>
              <a:cxn ang="0">
                <a:pos x="connsiteX0" y="connsiteY0"/>
              </a:cxn>
              <a:cxn ang="1">
                <a:pos x="connsiteX1" y="connsiteY1"/>
              </a:cxn>
              <a:cxn ang="2">
                <a:pos x="connsiteX2" y="connsiteY2"/>
              </a:cxn>
            </a:cxnLst>
            <a:rect l="l" t="t" r="r" b="b"/>
            <a:pathLst>
              <a:path w="20485" h="93548">
                <a:moveTo>
                  <a:pt x="10960" y="9525"/>
                </a:moveTo>
                <a:cubicBezTo>
                  <a:pt x="10007" y="21818"/>
                  <a:pt x="9525" y="34239"/>
                  <a:pt x="9525" y="46774"/>
                </a:cubicBezTo>
                <a:cubicBezTo>
                  <a:pt x="9525" y="59308"/>
                  <a:pt x="10007" y="71742"/>
                  <a:pt x="10960" y="84023"/>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3" name="Freeform 3"/>
          <p:cNvSpPr/>
          <p:nvPr/>
        </p:nvSpPr>
        <p:spPr>
          <a:xfrm>
            <a:off x="4752525" y="1999178"/>
            <a:ext cx="949350" cy="949350"/>
          </a:xfrm>
          <a:custGeom>
            <a:avLst/>
            <a:gdLst>
              <a:gd name="connsiteX0" fmla="*/ 0 w 949350"/>
              <a:gd name="connsiteY0" fmla="*/ 474675 h 949350"/>
              <a:gd name="connsiteX1" fmla="*/ 474675 w 949350"/>
              <a:gd name="connsiteY1" fmla="*/ 949350 h 949350"/>
              <a:gd name="connsiteX2" fmla="*/ 949350 w 949350"/>
              <a:gd name="connsiteY2" fmla="*/ 474675 h 949350"/>
              <a:gd name="connsiteX3" fmla="*/ 474675 w 949350"/>
              <a:gd name="connsiteY3" fmla="*/ 0 h 949350"/>
              <a:gd name="connsiteX4" fmla="*/ 0 w 949350"/>
              <a:gd name="connsiteY4" fmla="*/ 474675 h 949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9350" h="949350">
                <a:moveTo>
                  <a:pt x="0" y="474675"/>
                </a:moveTo>
                <a:cubicBezTo>
                  <a:pt x="0" y="736828"/>
                  <a:pt x="212521" y="949350"/>
                  <a:pt x="474675" y="949350"/>
                </a:cubicBezTo>
                <a:cubicBezTo>
                  <a:pt x="736828" y="949350"/>
                  <a:pt x="949350" y="736828"/>
                  <a:pt x="949350" y="474675"/>
                </a:cubicBezTo>
                <a:cubicBezTo>
                  <a:pt x="949350" y="212521"/>
                  <a:pt x="736828" y="0"/>
                  <a:pt x="474675" y="0"/>
                </a:cubicBezTo>
                <a:cubicBezTo>
                  <a:pt x="212521" y="0"/>
                  <a:pt x="0" y="212521"/>
                  <a:pt x="0" y="474675"/>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4756010" y="2575170"/>
            <a:ext cx="406438" cy="377101"/>
          </a:xfrm>
          <a:custGeom>
            <a:avLst/>
            <a:gdLst>
              <a:gd name="connsiteX0" fmla="*/ 9525 w 406438"/>
              <a:gd name="connsiteY0" fmla="*/ 9525 h 377101"/>
              <a:gd name="connsiteX1" fmla="*/ 396912 w 406438"/>
              <a:gd name="connsiteY1" fmla="*/ 367576 h 377101"/>
            </a:gdLst>
            <a:ahLst/>
            <a:cxnLst>
              <a:cxn ang="0">
                <a:pos x="connsiteX0" y="connsiteY0"/>
              </a:cxn>
              <a:cxn ang="1">
                <a:pos x="connsiteX1" y="connsiteY1"/>
              </a:cxn>
            </a:cxnLst>
            <a:rect l="l" t="t" r="r" b="b"/>
            <a:pathLst>
              <a:path w="406438" h="377101">
                <a:moveTo>
                  <a:pt x="9525" y="9525"/>
                </a:moveTo>
                <a:cubicBezTo>
                  <a:pt x="53809" y="194678"/>
                  <a:pt x="206590" y="337680"/>
                  <a:pt x="396912" y="367576"/>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5" name="Freeform 3"/>
          <p:cNvSpPr/>
          <p:nvPr/>
        </p:nvSpPr>
        <p:spPr>
          <a:xfrm>
            <a:off x="5328516" y="2538604"/>
            <a:ext cx="377101" cy="406438"/>
          </a:xfrm>
          <a:custGeom>
            <a:avLst/>
            <a:gdLst>
              <a:gd name="connsiteX0" fmla="*/ 9525 w 377101"/>
              <a:gd name="connsiteY0" fmla="*/ 396912 h 406438"/>
              <a:gd name="connsiteX1" fmla="*/ 367576 w 377101"/>
              <a:gd name="connsiteY1" fmla="*/ 9525 h 406438"/>
            </a:gdLst>
            <a:ahLst/>
            <a:cxnLst>
              <a:cxn ang="0">
                <a:pos x="connsiteX0" y="connsiteY0"/>
              </a:cxn>
              <a:cxn ang="1">
                <a:pos x="connsiteX1" y="connsiteY1"/>
              </a:cxn>
            </a:cxnLst>
            <a:rect l="l" t="t" r="r" b="b"/>
            <a:pathLst>
              <a:path w="377101" h="406438">
                <a:moveTo>
                  <a:pt x="9525" y="396912"/>
                </a:moveTo>
                <a:cubicBezTo>
                  <a:pt x="194678" y="352628"/>
                  <a:pt x="337680" y="199847"/>
                  <a:pt x="367576" y="9525"/>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6" name="Freeform 3"/>
          <p:cNvSpPr/>
          <p:nvPr/>
        </p:nvSpPr>
        <p:spPr>
          <a:xfrm>
            <a:off x="5291950" y="1995436"/>
            <a:ext cx="406438" cy="377101"/>
          </a:xfrm>
          <a:custGeom>
            <a:avLst/>
            <a:gdLst>
              <a:gd name="connsiteX0" fmla="*/ 396912 w 406438"/>
              <a:gd name="connsiteY0" fmla="*/ 367576 h 377101"/>
              <a:gd name="connsiteX1" fmla="*/ 9525 w 406438"/>
              <a:gd name="connsiteY1" fmla="*/ 9525 h 377101"/>
            </a:gdLst>
            <a:ahLst/>
            <a:cxnLst>
              <a:cxn ang="0">
                <a:pos x="connsiteX0" y="connsiteY0"/>
              </a:cxn>
              <a:cxn ang="1">
                <a:pos x="connsiteX1" y="connsiteY1"/>
              </a:cxn>
            </a:cxnLst>
            <a:rect l="l" t="t" r="r" b="b"/>
            <a:pathLst>
              <a:path w="406438" h="377101">
                <a:moveTo>
                  <a:pt x="396912" y="367576"/>
                </a:moveTo>
                <a:cubicBezTo>
                  <a:pt x="352628" y="182422"/>
                  <a:pt x="199847" y="39420"/>
                  <a:pt x="9525" y="9525"/>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7" name="Freeform 3"/>
          <p:cNvSpPr/>
          <p:nvPr/>
        </p:nvSpPr>
        <p:spPr>
          <a:xfrm>
            <a:off x="4748782" y="2002664"/>
            <a:ext cx="377101" cy="406438"/>
          </a:xfrm>
          <a:custGeom>
            <a:avLst/>
            <a:gdLst>
              <a:gd name="connsiteX0" fmla="*/ 367576 w 377101"/>
              <a:gd name="connsiteY0" fmla="*/ 9525 h 406438"/>
              <a:gd name="connsiteX1" fmla="*/ 9525 w 377101"/>
              <a:gd name="connsiteY1" fmla="*/ 396913 h 406438"/>
            </a:gdLst>
            <a:ahLst/>
            <a:cxnLst>
              <a:cxn ang="0">
                <a:pos x="connsiteX0" y="connsiteY0"/>
              </a:cxn>
              <a:cxn ang="1">
                <a:pos x="connsiteX1" y="connsiteY1"/>
              </a:cxn>
            </a:cxnLst>
            <a:rect l="l" t="t" r="r" b="b"/>
            <a:pathLst>
              <a:path w="377101" h="406438">
                <a:moveTo>
                  <a:pt x="367576" y="9525"/>
                </a:moveTo>
                <a:cubicBezTo>
                  <a:pt x="182422" y="53809"/>
                  <a:pt x="39420" y="206591"/>
                  <a:pt x="9525" y="396913"/>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8" name="Freeform 3"/>
          <p:cNvSpPr/>
          <p:nvPr/>
        </p:nvSpPr>
        <p:spPr>
          <a:xfrm>
            <a:off x="5180426" y="2937563"/>
            <a:ext cx="93548" cy="20485"/>
          </a:xfrm>
          <a:custGeom>
            <a:avLst/>
            <a:gdLst>
              <a:gd name="connsiteX0" fmla="*/ 9525 w 93548"/>
              <a:gd name="connsiteY0" fmla="*/ 9525 h 20485"/>
              <a:gd name="connsiteX1" fmla="*/ 46774 w 93548"/>
              <a:gd name="connsiteY1" fmla="*/ 10960 h 20485"/>
              <a:gd name="connsiteX2" fmla="*/ 84023 w 93548"/>
              <a:gd name="connsiteY2" fmla="*/ 9525 h 20485"/>
            </a:gdLst>
            <a:ahLst/>
            <a:cxnLst>
              <a:cxn ang="0">
                <a:pos x="connsiteX0" y="connsiteY0"/>
              </a:cxn>
              <a:cxn ang="1">
                <a:pos x="connsiteX1" y="connsiteY1"/>
              </a:cxn>
              <a:cxn ang="2">
                <a:pos x="connsiteX2" y="connsiteY2"/>
              </a:cxn>
            </a:cxnLst>
            <a:rect l="l" t="t" r="r" b="b"/>
            <a:pathLst>
              <a:path w="93548" h="20485">
                <a:moveTo>
                  <a:pt x="9525" y="9525"/>
                </a:moveTo>
                <a:cubicBezTo>
                  <a:pt x="21818" y="10477"/>
                  <a:pt x="34239" y="10960"/>
                  <a:pt x="46774" y="10960"/>
                </a:cubicBezTo>
                <a:cubicBezTo>
                  <a:pt x="59309" y="10960"/>
                  <a:pt x="71729" y="10477"/>
                  <a:pt x="84023" y="9525"/>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9" name="Freeform 3"/>
          <p:cNvSpPr/>
          <p:nvPr/>
        </p:nvSpPr>
        <p:spPr>
          <a:xfrm>
            <a:off x="5690915" y="2427074"/>
            <a:ext cx="20485" cy="93548"/>
          </a:xfrm>
          <a:custGeom>
            <a:avLst/>
            <a:gdLst>
              <a:gd name="connsiteX0" fmla="*/ 9525 w 20485"/>
              <a:gd name="connsiteY0" fmla="*/ 84023 h 93548"/>
              <a:gd name="connsiteX1" fmla="*/ 10960 w 20485"/>
              <a:gd name="connsiteY1" fmla="*/ 46774 h 93548"/>
              <a:gd name="connsiteX2" fmla="*/ 9525 w 20485"/>
              <a:gd name="connsiteY2" fmla="*/ 9525 h 93548"/>
            </a:gdLst>
            <a:ahLst/>
            <a:cxnLst>
              <a:cxn ang="0">
                <a:pos x="connsiteX0" y="connsiteY0"/>
              </a:cxn>
              <a:cxn ang="1">
                <a:pos x="connsiteX1" y="connsiteY1"/>
              </a:cxn>
              <a:cxn ang="2">
                <a:pos x="connsiteX2" y="connsiteY2"/>
              </a:cxn>
            </a:cxnLst>
            <a:rect l="l" t="t" r="r" b="b"/>
            <a:pathLst>
              <a:path w="20485" h="93548">
                <a:moveTo>
                  <a:pt x="9525" y="84023"/>
                </a:moveTo>
                <a:cubicBezTo>
                  <a:pt x="10477" y="71742"/>
                  <a:pt x="10960" y="59308"/>
                  <a:pt x="10960" y="46774"/>
                </a:cubicBezTo>
                <a:cubicBezTo>
                  <a:pt x="10960" y="34239"/>
                  <a:pt x="10477" y="21818"/>
                  <a:pt x="9525" y="9525"/>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0" name="Freeform 3"/>
          <p:cNvSpPr/>
          <p:nvPr/>
        </p:nvSpPr>
        <p:spPr>
          <a:xfrm>
            <a:off x="5180426" y="1989648"/>
            <a:ext cx="93548" cy="20497"/>
          </a:xfrm>
          <a:custGeom>
            <a:avLst/>
            <a:gdLst>
              <a:gd name="connsiteX0" fmla="*/ 84023 w 93548"/>
              <a:gd name="connsiteY0" fmla="*/ 10972 h 20497"/>
              <a:gd name="connsiteX1" fmla="*/ 46774 w 93548"/>
              <a:gd name="connsiteY1" fmla="*/ 9525 h 20497"/>
              <a:gd name="connsiteX2" fmla="*/ 9525 w 93548"/>
              <a:gd name="connsiteY2" fmla="*/ 10972 h 20497"/>
            </a:gdLst>
            <a:ahLst/>
            <a:cxnLst>
              <a:cxn ang="0">
                <a:pos x="connsiteX0" y="connsiteY0"/>
              </a:cxn>
              <a:cxn ang="1">
                <a:pos x="connsiteX1" y="connsiteY1"/>
              </a:cxn>
              <a:cxn ang="2">
                <a:pos x="connsiteX2" y="connsiteY2"/>
              </a:cxn>
            </a:cxnLst>
            <a:rect l="l" t="t" r="r" b="b"/>
            <a:pathLst>
              <a:path w="93548" h="20497">
                <a:moveTo>
                  <a:pt x="84023" y="10972"/>
                </a:moveTo>
                <a:cubicBezTo>
                  <a:pt x="71729" y="10020"/>
                  <a:pt x="59309" y="9525"/>
                  <a:pt x="46774" y="9525"/>
                </a:cubicBezTo>
                <a:cubicBezTo>
                  <a:pt x="34239" y="9525"/>
                  <a:pt x="21818" y="10020"/>
                  <a:pt x="9525" y="10972"/>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1" name="Freeform 3"/>
          <p:cNvSpPr/>
          <p:nvPr/>
        </p:nvSpPr>
        <p:spPr>
          <a:xfrm>
            <a:off x="4743000" y="2427074"/>
            <a:ext cx="20485" cy="93548"/>
          </a:xfrm>
          <a:custGeom>
            <a:avLst/>
            <a:gdLst>
              <a:gd name="connsiteX0" fmla="*/ 10960 w 20485"/>
              <a:gd name="connsiteY0" fmla="*/ 9525 h 93548"/>
              <a:gd name="connsiteX1" fmla="*/ 9525 w 20485"/>
              <a:gd name="connsiteY1" fmla="*/ 46774 h 93548"/>
              <a:gd name="connsiteX2" fmla="*/ 10960 w 20485"/>
              <a:gd name="connsiteY2" fmla="*/ 84023 h 93548"/>
            </a:gdLst>
            <a:ahLst/>
            <a:cxnLst>
              <a:cxn ang="0">
                <a:pos x="connsiteX0" y="connsiteY0"/>
              </a:cxn>
              <a:cxn ang="1">
                <a:pos x="connsiteX1" y="connsiteY1"/>
              </a:cxn>
              <a:cxn ang="2">
                <a:pos x="connsiteX2" y="connsiteY2"/>
              </a:cxn>
            </a:cxnLst>
            <a:rect l="l" t="t" r="r" b="b"/>
            <a:pathLst>
              <a:path w="20485" h="93548">
                <a:moveTo>
                  <a:pt x="10960" y="9525"/>
                </a:moveTo>
                <a:cubicBezTo>
                  <a:pt x="10007" y="21818"/>
                  <a:pt x="9525" y="34239"/>
                  <a:pt x="9525" y="46774"/>
                </a:cubicBezTo>
                <a:cubicBezTo>
                  <a:pt x="9525" y="59308"/>
                  <a:pt x="10007" y="71742"/>
                  <a:pt x="10960" y="84023"/>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2" name="Freeform 3"/>
          <p:cNvSpPr/>
          <p:nvPr/>
        </p:nvSpPr>
        <p:spPr>
          <a:xfrm>
            <a:off x="5674550" y="2316398"/>
            <a:ext cx="314896" cy="314909"/>
          </a:xfrm>
          <a:custGeom>
            <a:avLst/>
            <a:gdLst>
              <a:gd name="connsiteX0" fmla="*/ 0 w 314896"/>
              <a:gd name="connsiteY0" fmla="*/ 157454 h 314909"/>
              <a:gd name="connsiteX1" fmla="*/ 157454 w 314896"/>
              <a:gd name="connsiteY1" fmla="*/ 314909 h 314909"/>
              <a:gd name="connsiteX2" fmla="*/ 314896 w 314896"/>
              <a:gd name="connsiteY2" fmla="*/ 157454 h 314909"/>
              <a:gd name="connsiteX3" fmla="*/ 157454 w 314896"/>
              <a:gd name="connsiteY3" fmla="*/ 0 h 314909"/>
              <a:gd name="connsiteX4" fmla="*/ 0 w 314896"/>
              <a:gd name="connsiteY4" fmla="*/ 157454 h 3149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896" h="314909">
                <a:moveTo>
                  <a:pt x="0" y="157454"/>
                </a:moveTo>
                <a:cubicBezTo>
                  <a:pt x="0" y="244411"/>
                  <a:pt x="70497" y="314909"/>
                  <a:pt x="157454" y="314909"/>
                </a:cubicBezTo>
                <a:cubicBezTo>
                  <a:pt x="244411" y="314909"/>
                  <a:pt x="314896" y="244411"/>
                  <a:pt x="314896" y="157454"/>
                </a:cubicBezTo>
                <a:cubicBezTo>
                  <a:pt x="314896" y="70497"/>
                  <a:pt x="244411" y="0"/>
                  <a:pt x="157454" y="0"/>
                </a:cubicBezTo>
                <a:cubicBezTo>
                  <a:pt x="70497" y="0"/>
                  <a:pt x="0" y="70497"/>
                  <a:pt x="0" y="157454"/>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Freeform 3"/>
          <p:cNvSpPr/>
          <p:nvPr/>
        </p:nvSpPr>
        <p:spPr>
          <a:xfrm>
            <a:off x="5694720" y="2554984"/>
            <a:ext cx="83362" cy="70726"/>
          </a:xfrm>
          <a:custGeom>
            <a:avLst/>
            <a:gdLst>
              <a:gd name="connsiteX0" fmla="*/ 6350 w 83362"/>
              <a:gd name="connsiteY0" fmla="*/ 6350 h 70726"/>
              <a:gd name="connsiteX1" fmla="*/ 77012 w 83362"/>
              <a:gd name="connsiteY1" fmla="*/ 64376 h 70726"/>
            </a:gdLst>
            <a:ahLst/>
            <a:cxnLst>
              <a:cxn ang="0">
                <a:pos x="connsiteX0" y="connsiteY0"/>
              </a:cxn>
              <a:cxn ang="1">
                <a:pos x="connsiteX1" y="connsiteY1"/>
              </a:cxn>
            </a:cxnLst>
            <a:rect l="l" t="t" r="r" b="b"/>
            <a:pathLst>
              <a:path w="83362" h="70726">
                <a:moveTo>
                  <a:pt x="6350" y="6350"/>
                </a:moveTo>
                <a:cubicBezTo>
                  <a:pt x="23545" y="32042"/>
                  <a:pt x="48107" y="52387"/>
                  <a:pt x="77012" y="64376"/>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4" name="Freeform 3"/>
          <p:cNvSpPr/>
          <p:nvPr/>
        </p:nvSpPr>
        <p:spPr>
          <a:xfrm>
            <a:off x="5913132" y="2527769"/>
            <a:ext cx="70726" cy="83362"/>
          </a:xfrm>
          <a:custGeom>
            <a:avLst/>
            <a:gdLst>
              <a:gd name="connsiteX0" fmla="*/ 6350 w 70726"/>
              <a:gd name="connsiteY0" fmla="*/ 77012 h 83362"/>
              <a:gd name="connsiteX1" fmla="*/ 64376 w 70726"/>
              <a:gd name="connsiteY1" fmla="*/ 6350 h 83362"/>
            </a:gdLst>
            <a:ahLst/>
            <a:cxnLst>
              <a:cxn ang="0">
                <a:pos x="connsiteX0" y="connsiteY0"/>
              </a:cxn>
              <a:cxn ang="1">
                <a:pos x="connsiteX1" y="connsiteY1"/>
              </a:cxn>
            </a:cxnLst>
            <a:rect l="l" t="t" r="r" b="b"/>
            <a:pathLst>
              <a:path w="70726" h="83362">
                <a:moveTo>
                  <a:pt x="6350" y="77012"/>
                </a:moveTo>
                <a:cubicBezTo>
                  <a:pt x="32041" y="59816"/>
                  <a:pt x="52387" y="35255"/>
                  <a:pt x="64376" y="6350"/>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5" name="Freeform 3"/>
          <p:cNvSpPr/>
          <p:nvPr/>
        </p:nvSpPr>
        <p:spPr>
          <a:xfrm>
            <a:off x="5885916" y="2321994"/>
            <a:ext cx="83362" cy="70726"/>
          </a:xfrm>
          <a:custGeom>
            <a:avLst/>
            <a:gdLst>
              <a:gd name="connsiteX0" fmla="*/ 77012 w 83362"/>
              <a:gd name="connsiteY0" fmla="*/ 64376 h 70726"/>
              <a:gd name="connsiteX1" fmla="*/ 6350 w 83362"/>
              <a:gd name="connsiteY1" fmla="*/ 6350 h 70726"/>
            </a:gdLst>
            <a:ahLst/>
            <a:cxnLst>
              <a:cxn ang="0">
                <a:pos x="connsiteX0" y="connsiteY0"/>
              </a:cxn>
              <a:cxn ang="1">
                <a:pos x="connsiteX1" y="connsiteY1"/>
              </a:cxn>
            </a:cxnLst>
            <a:rect l="l" t="t" r="r" b="b"/>
            <a:pathLst>
              <a:path w="83362" h="70726">
                <a:moveTo>
                  <a:pt x="77012" y="64376"/>
                </a:moveTo>
                <a:cubicBezTo>
                  <a:pt x="59816" y="38684"/>
                  <a:pt x="35255" y="18338"/>
                  <a:pt x="6350" y="6350"/>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5680142" y="2336572"/>
            <a:ext cx="70726" cy="83362"/>
          </a:xfrm>
          <a:custGeom>
            <a:avLst/>
            <a:gdLst>
              <a:gd name="connsiteX0" fmla="*/ 64376 w 70726"/>
              <a:gd name="connsiteY0" fmla="*/ 6350 h 83362"/>
              <a:gd name="connsiteX1" fmla="*/ 6350 w 70726"/>
              <a:gd name="connsiteY1" fmla="*/ 77012 h 83362"/>
            </a:gdLst>
            <a:ahLst/>
            <a:cxnLst>
              <a:cxn ang="0">
                <a:pos x="connsiteX0" y="connsiteY0"/>
              </a:cxn>
              <a:cxn ang="1">
                <a:pos x="connsiteX1" y="connsiteY1"/>
              </a:cxn>
            </a:cxnLst>
            <a:rect l="l" t="t" r="r" b="b"/>
            <a:pathLst>
              <a:path w="70726" h="83362">
                <a:moveTo>
                  <a:pt x="64376" y="6350"/>
                </a:moveTo>
                <a:cubicBezTo>
                  <a:pt x="38684" y="23545"/>
                  <a:pt x="18338" y="48107"/>
                  <a:pt x="6350" y="77012"/>
                </a:cubicBezTo>
              </a:path>
            </a:pathLst>
          </a:custGeom>
          <a:ln w="12700">
            <a:solidFill>
              <a:srgbClr val="FFFFFF">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7" name="Freeform 3"/>
          <p:cNvSpPr/>
          <p:nvPr/>
        </p:nvSpPr>
        <p:spPr>
          <a:xfrm>
            <a:off x="5794926" y="2621955"/>
            <a:ext cx="74155" cy="15697"/>
          </a:xfrm>
          <a:custGeom>
            <a:avLst/>
            <a:gdLst>
              <a:gd name="connsiteX0" fmla="*/ 6350 w 74155"/>
              <a:gd name="connsiteY0" fmla="*/ 6350 h 15697"/>
              <a:gd name="connsiteX1" fmla="*/ 37071 w 74155"/>
              <a:gd name="connsiteY1" fmla="*/ 9347 h 15697"/>
              <a:gd name="connsiteX2" fmla="*/ 67805 w 74155"/>
              <a:gd name="connsiteY2" fmla="*/ 6350 h 15697"/>
            </a:gdLst>
            <a:ahLst/>
            <a:cxnLst>
              <a:cxn ang="0">
                <a:pos x="connsiteX0" y="connsiteY0"/>
              </a:cxn>
              <a:cxn ang="1">
                <a:pos x="connsiteX1" y="connsiteY1"/>
              </a:cxn>
              <a:cxn ang="2">
                <a:pos x="connsiteX2" y="connsiteY2"/>
              </a:cxn>
            </a:cxnLst>
            <a:rect l="l" t="t" r="r" b="b"/>
            <a:pathLst>
              <a:path w="74155" h="15697">
                <a:moveTo>
                  <a:pt x="6350" y="6350"/>
                </a:moveTo>
                <a:cubicBezTo>
                  <a:pt x="16281" y="8318"/>
                  <a:pt x="26555" y="9347"/>
                  <a:pt x="37071" y="9347"/>
                </a:cubicBezTo>
                <a:cubicBezTo>
                  <a:pt x="47587" y="9347"/>
                  <a:pt x="57861" y="8318"/>
                  <a:pt x="67805" y="6350"/>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8" name="Freeform 3"/>
          <p:cNvSpPr/>
          <p:nvPr/>
        </p:nvSpPr>
        <p:spPr>
          <a:xfrm>
            <a:off x="5980104" y="2436776"/>
            <a:ext cx="15697" cy="74155"/>
          </a:xfrm>
          <a:custGeom>
            <a:avLst/>
            <a:gdLst>
              <a:gd name="connsiteX0" fmla="*/ 6350 w 15697"/>
              <a:gd name="connsiteY0" fmla="*/ 67805 h 74155"/>
              <a:gd name="connsiteX1" fmla="*/ 9347 w 15697"/>
              <a:gd name="connsiteY1" fmla="*/ 37071 h 74155"/>
              <a:gd name="connsiteX2" fmla="*/ 6350 w 15697"/>
              <a:gd name="connsiteY2" fmla="*/ 6350 h 74155"/>
            </a:gdLst>
            <a:ahLst/>
            <a:cxnLst>
              <a:cxn ang="0">
                <a:pos x="connsiteX0" y="connsiteY0"/>
              </a:cxn>
              <a:cxn ang="1">
                <a:pos x="connsiteX1" y="connsiteY1"/>
              </a:cxn>
              <a:cxn ang="2">
                <a:pos x="connsiteX2" y="connsiteY2"/>
              </a:cxn>
            </a:cxnLst>
            <a:rect l="l" t="t" r="r" b="b"/>
            <a:pathLst>
              <a:path w="15697" h="74155">
                <a:moveTo>
                  <a:pt x="6350" y="67805"/>
                </a:moveTo>
                <a:cubicBezTo>
                  <a:pt x="8318" y="57861"/>
                  <a:pt x="9347" y="47587"/>
                  <a:pt x="9347" y="37071"/>
                </a:cubicBezTo>
                <a:cubicBezTo>
                  <a:pt x="9347" y="26555"/>
                  <a:pt x="8318" y="16294"/>
                  <a:pt x="6350" y="6350"/>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5794926" y="2310056"/>
            <a:ext cx="74155" cy="15697"/>
          </a:xfrm>
          <a:custGeom>
            <a:avLst/>
            <a:gdLst>
              <a:gd name="connsiteX0" fmla="*/ 67805 w 74155"/>
              <a:gd name="connsiteY0" fmla="*/ 9347 h 15697"/>
              <a:gd name="connsiteX1" fmla="*/ 37071 w 74155"/>
              <a:gd name="connsiteY1" fmla="*/ 6350 h 15697"/>
              <a:gd name="connsiteX2" fmla="*/ 6350 w 74155"/>
              <a:gd name="connsiteY2" fmla="*/ 9347 h 15697"/>
            </a:gdLst>
            <a:ahLst/>
            <a:cxnLst>
              <a:cxn ang="0">
                <a:pos x="connsiteX0" y="connsiteY0"/>
              </a:cxn>
              <a:cxn ang="1">
                <a:pos x="connsiteX1" y="connsiteY1"/>
              </a:cxn>
              <a:cxn ang="2">
                <a:pos x="connsiteX2" y="connsiteY2"/>
              </a:cxn>
            </a:cxnLst>
            <a:rect l="l" t="t" r="r" b="b"/>
            <a:pathLst>
              <a:path w="74155" h="15697">
                <a:moveTo>
                  <a:pt x="67805" y="9347"/>
                </a:moveTo>
                <a:cubicBezTo>
                  <a:pt x="57861" y="7378"/>
                  <a:pt x="47587" y="6350"/>
                  <a:pt x="37071" y="6350"/>
                </a:cubicBezTo>
                <a:cubicBezTo>
                  <a:pt x="26555" y="6350"/>
                  <a:pt x="16281" y="7378"/>
                  <a:pt x="6350" y="9347"/>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0" name="Freeform 3"/>
          <p:cNvSpPr/>
          <p:nvPr/>
        </p:nvSpPr>
        <p:spPr>
          <a:xfrm>
            <a:off x="5668205" y="2436776"/>
            <a:ext cx="15697" cy="74155"/>
          </a:xfrm>
          <a:custGeom>
            <a:avLst/>
            <a:gdLst>
              <a:gd name="connsiteX0" fmla="*/ 9347 w 15697"/>
              <a:gd name="connsiteY0" fmla="*/ 6350 h 74155"/>
              <a:gd name="connsiteX1" fmla="*/ 6350 w 15697"/>
              <a:gd name="connsiteY1" fmla="*/ 37071 h 74155"/>
              <a:gd name="connsiteX2" fmla="*/ 9347 w 15697"/>
              <a:gd name="connsiteY2" fmla="*/ 67805 h 74155"/>
            </a:gdLst>
            <a:ahLst/>
            <a:cxnLst>
              <a:cxn ang="0">
                <a:pos x="connsiteX0" y="connsiteY0"/>
              </a:cxn>
              <a:cxn ang="1">
                <a:pos x="connsiteX1" y="connsiteY1"/>
              </a:cxn>
              <a:cxn ang="2">
                <a:pos x="connsiteX2" y="connsiteY2"/>
              </a:cxn>
            </a:cxnLst>
            <a:rect l="l" t="t" r="r" b="b"/>
            <a:pathLst>
              <a:path w="15697" h="74155">
                <a:moveTo>
                  <a:pt x="9347" y="6350"/>
                </a:moveTo>
                <a:cubicBezTo>
                  <a:pt x="7378" y="16294"/>
                  <a:pt x="6350" y="26555"/>
                  <a:pt x="6350" y="37071"/>
                </a:cubicBezTo>
                <a:cubicBezTo>
                  <a:pt x="6350" y="47587"/>
                  <a:pt x="7378" y="57861"/>
                  <a:pt x="9347" y="67805"/>
                </a:cubicBez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1" name="Freeform 3"/>
          <p:cNvSpPr/>
          <p:nvPr/>
        </p:nvSpPr>
        <p:spPr>
          <a:xfrm>
            <a:off x="5838349" y="2316398"/>
            <a:ext cx="314896" cy="314909"/>
          </a:xfrm>
          <a:custGeom>
            <a:avLst/>
            <a:gdLst>
              <a:gd name="connsiteX0" fmla="*/ 0 w 314896"/>
              <a:gd name="connsiteY0" fmla="*/ 157454 h 314909"/>
              <a:gd name="connsiteX1" fmla="*/ 157454 w 314896"/>
              <a:gd name="connsiteY1" fmla="*/ 314909 h 314909"/>
              <a:gd name="connsiteX2" fmla="*/ 314896 w 314896"/>
              <a:gd name="connsiteY2" fmla="*/ 157454 h 314909"/>
              <a:gd name="connsiteX3" fmla="*/ 157454 w 314896"/>
              <a:gd name="connsiteY3" fmla="*/ 0 h 314909"/>
              <a:gd name="connsiteX4" fmla="*/ 0 w 314896"/>
              <a:gd name="connsiteY4" fmla="*/ 157454 h 3149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896" h="314909">
                <a:moveTo>
                  <a:pt x="0" y="157454"/>
                </a:moveTo>
                <a:cubicBezTo>
                  <a:pt x="0" y="244411"/>
                  <a:pt x="70498" y="314909"/>
                  <a:pt x="157454" y="314909"/>
                </a:cubicBezTo>
                <a:cubicBezTo>
                  <a:pt x="244411" y="314909"/>
                  <a:pt x="314896" y="244411"/>
                  <a:pt x="314896" y="157454"/>
                </a:cubicBezTo>
                <a:cubicBezTo>
                  <a:pt x="314896" y="70497"/>
                  <a:pt x="244411" y="0"/>
                  <a:pt x="157454" y="0"/>
                </a:cubicBezTo>
                <a:cubicBezTo>
                  <a:pt x="70498" y="0"/>
                  <a:pt x="0" y="70497"/>
                  <a:pt x="0" y="157454"/>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Freeform 3"/>
          <p:cNvSpPr/>
          <p:nvPr/>
        </p:nvSpPr>
        <p:spPr>
          <a:xfrm>
            <a:off x="5858520" y="2554984"/>
            <a:ext cx="83362" cy="70726"/>
          </a:xfrm>
          <a:custGeom>
            <a:avLst/>
            <a:gdLst>
              <a:gd name="connsiteX0" fmla="*/ 6350 w 83362"/>
              <a:gd name="connsiteY0" fmla="*/ 6350 h 70726"/>
              <a:gd name="connsiteX1" fmla="*/ 77012 w 83362"/>
              <a:gd name="connsiteY1" fmla="*/ 64376 h 70726"/>
            </a:gdLst>
            <a:ahLst/>
            <a:cxnLst>
              <a:cxn ang="0">
                <a:pos x="connsiteX0" y="connsiteY0"/>
              </a:cxn>
              <a:cxn ang="1">
                <a:pos x="connsiteX1" y="connsiteY1"/>
              </a:cxn>
            </a:cxnLst>
            <a:rect l="l" t="t" r="r" b="b"/>
            <a:pathLst>
              <a:path w="83362" h="70726">
                <a:moveTo>
                  <a:pt x="6350" y="6350"/>
                </a:moveTo>
                <a:cubicBezTo>
                  <a:pt x="23545" y="32042"/>
                  <a:pt x="48107" y="52387"/>
                  <a:pt x="77012" y="64376"/>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3" name="Freeform 3"/>
          <p:cNvSpPr/>
          <p:nvPr/>
        </p:nvSpPr>
        <p:spPr>
          <a:xfrm>
            <a:off x="6076931" y="2527769"/>
            <a:ext cx="70726" cy="83362"/>
          </a:xfrm>
          <a:custGeom>
            <a:avLst/>
            <a:gdLst>
              <a:gd name="connsiteX0" fmla="*/ 6350 w 70726"/>
              <a:gd name="connsiteY0" fmla="*/ 77012 h 83362"/>
              <a:gd name="connsiteX1" fmla="*/ 64376 w 70726"/>
              <a:gd name="connsiteY1" fmla="*/ 6350 h 83362"/>
            </a:gdLst>
            <a:ahLst/>
            <a:cxnLst>
              <a:cxn ang="0">
                <a:pos x="connsiteX0" y="connsiteY0"/>
              </a:cxn>
              <a:cxn ang="1">
                <a:pos x="connsiteX1" y="connsiteY1"/>
              </a:cxn>
            </a:cxnLst>
            <a:rect l="l" t="t" r="r" b="b"/>
            <a:pathLst>
              <a:path w="70726" h="83362">
                <a:moveTo>
                  <a:pt x="6350" y="77012"/>
                </a:moveTo>
                <a:cubicBezTo>
                  <a:pt x="32042" y="59816"/>
                  <a:pt x="52387" y="35255"/>
                  <a:pt x="64376" y="6350"/>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4" name="Freeform 3"/>
          <p:cNvSpPr/>
          <p:nvPr/>
        </p:nvSpPr>
        <p:spPr>
          <a:xfrm>
            <a:off x="6049716" y="2321994"/>
            <a:ext cx="83362" cy="70726"/>
          </a:xfrm>
          <a:custGeom>
            <a:avLst/>
            <a:gdLst>
              <a:gd name="connsiteX0" fmla="*/ 77012 w 83362"/>
              <a:gd name="connsiteY0" fmla="*/ 64376 h 70726"/>
              <a:gd name="connsiteX1" fmla="*/ 6350 w 83362"/>
              <a:gd name="connsiteY1" fmla="*/ 6350 h 70726"/>
            </a:gdLst>
            <a:ahLst/>
            <a:cxnLst>
              <a:cxn ang="0">
                <a:pos x="connsiteX0" y="connsiteY0"/>
              </a:cxn>
              <a:cxn ang="1">
                <a:pos x="connsiteX1" y="connsiteY1"/>
              </a:cxn>
            </a:cxnLst>
            <a:rect l="l" t="t" r="r" b="b"/>
            <a:pathLst>
              <a:path w="83362" h="70726">
                <a:moveTo>
                  <a:pt x="77012" y="64376"/>
                </a:moveTo>
                <a:cubicBezTo>
                  <a:pt x="59817" y="38684"/>
                  <a:pt x="35255" y="18338"/>
                  <a:pt x="6350" y="6350"/>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5" name="Freeform 3"/>
          <p:cNvSpPr/>
          <p:nvPr/>
        </p:nvSpPr>
        <p:spPr>
          <a:xfrm>
            <a:off x="5843941" y="2336572"/>
            <a:ext cx="70726" cy="83362"/>
          </a:xfrm>
          <a:custGeom>
            <a:avLst/>
            <a:gdLst>
              <a:gd name="connsiteX0" fmla="*/ 64376 w 70726"/>
              <a:gd name="connsiteY0" fmla="*/ 6350 h 83362"/>
              <a:gd name="connsiteX1" fmla="*/ 6350 w 70726"/>
              <a:gd name="connsiteY1" fmla="*/ 77012 h 83362"/>
            </a:gdLst>
            <a:ahLst/>
            <a:cxnLst>
              <a:cxn ang="0">
                <a:pos x="connsiteX0" y="connsiteY0"/>
              </a:cxn>
              <a:cxn ang="1">
                <a:pos x="connsiteX1" y="connsiteY1"/>
              </a:cxn>
            </a:cxnLst>
            <a:rect l="l" t="t" r="r" b="b"/>
            <a:pathLst>
              <a:path w="70726" h="83362">
                <a:moveTo>
                  <a:pt x="64376" y="6350"/>
                </a:moveTo>
                <a:cubicBezTo>
                  <a:pt x="38684" y="23545"/>
                  <a:pt x="18338" y="48107"/>
                  <a:pt x="6350" y="77012"/>
                </a:cubicBezTo>
              </a:path>
            </a:pathLst>
          </a:custGeom>
          <a:ln w="12700">
            <a:solidFill>
              <a:srgbClr val="CDCDC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6" name="Freeform 3"/>
          <p:cNvSpPr/>
          <p:nvPr/>
        </p:nvSpPr>
        <p:spPr>
          <a:xfrm>
            <a:off x="5958725" y="2621955"/>
            <a:ext cx="74155" cy="15697"/>
          </a:xfrm>
          <a:custGeom>
            <a:avLst/>
            <a:gdLst>
              <a:gd name="connsiteX0" fmla="*/ 6350 w 74155"/>
              <a:gd name="connsiteY0" fmla="*/ 6350 h 15697"/>
              <a:gd name="connsiteX1" fmla="*/ 37070 w 74155"/>
              <a:gd name="connsiteY1" fmla="*/ 9347 h 15697"/>
              <a:gd name="connsiteX2" fmla="*/ 67805 w 74155"/>
              <a:gd name="connsiteY2" fmla="*/ 6350 h 15697"/>
            </a:gdLst>
            <a:ahLst/>
            <a:cxnLst>
              <a:cxn ang="0">
                <a:pos x="connsiteX0" y="connsiteY0"/>
              </a:cxn>
              <a:cxn ang="1">
                <a:pos x="connsiteX1" y="connsiteY1"/>
              </a:cxn>
              <a:cxn ang="2">
                <a:pos x="connsiteX2" y="connsiteY2"/>
              </a:cxn>
            </a:cxnLst>
            <a:rect l="l" t="t" r="r" b="b"/>
            <a:pathLst>
              <a:path w="74155" h="15697">
                <a:moveTo>
                  <a:pt x="6350" y="6350"/>
                </a:moveTo>
                <a:cubicBezTo>
                  <a:pt x="16281" y="8318"/>
                  <a:pt x="26555" y="9347"/>
                  <a:pt x="37070" y="9347"/>
                </a:cubicBezTo>
                <a:cubicBezTo>
                  <a:pt x="47586" y="9347"/>
                  <a:pt x="57861" y="8318"/>
                  <a:pt x="67805" y="6350"/>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7" name="Freeform 3"/>
          <p:cNvSpPr/>
          <p:nvPr/>
        </p:nvSpPr>
        <p:spPr>
          <a:xfrm>
            <a:off x="6143904" y="2436776"/>
            <a:ext cx="15697" cy="74155"/>
          </a:xfrm>
          <a:custGeom>
            <a:avLst/>
            <a:gdLst>
              <a:gd name="connsiteX0" fmla="*/ 6350 w 15697"/>
              <a:gd name="connsiteY0" fmla="*/ 67805 h 74155"/>
              <a:gd name="connsiteX1" fmla="*/ 9347 w 15697"/>
              <a:gd name="connsiteY1" fmla="*/ 37071 h 74155"/>
              <a:gd name="connsiteX2" fmla="*/ 6350 w 15697"/>
              <a:gd name="connsiteY2" fmla="*/ 6350 h 74155"/>
            </a:gdLst>
            <a:ahLst/>
            <a:cxnLst>
              <a:cxn ang="0">
                <a:pos x="connsiteX0" y="connsiteY0"/>
              </a:cxn>
              <a:cxn ang="1">
                <a:pos x="connsiteX1" y="connsiteY1"/>
              </a:cxn>
              <a:cxn ang="2">
                <a:pos x="connsiteX2" y="connsiteY2"/>
              </a:cxn>
            </a:cxnLst>
            <a:rect l="l" t="t" r="r" b="b"/>
            <a:pathLst>
              <a:path w="15697" h="74155">
                <a:moveTo>
                  <a:pt x="6350" y="67805"/>
                </a:moveTo>
                <a:cubicBezTo>
                  <a:pt x="8318" y="57861"/>
                  <a:pt x="9347" y="47587"/>
                  <a:pt x="9347" y="37071"/>
                </a:cubicBezTo>
                <a:cubicBezTo>
                  <a:pt x="9347" y="26555"/>
                  <a:pt x="8318" y="16294"/>
                  <a:pt x="6350" y="6350"/>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8" name="Freeform 3"/>
          <p:cNvSpPr/>
          <p:nvPr/>
        </p:nvSpPr>
        <p:spPr>
          <a:xfrm>
            <a:off x="5958725" y="2310056"/>
            <a:ext cx="74155" cy="15697"/>
          </a:xfrm>
          <a:custGeom>
            <a:avLst/>
            <a:gdLst>
              <a:gd name="connsiteX0" fmla="*/ 67805 w 74155"/>
              <a:gd name="connsiteY0" fmla="*/ 9347 h 15697"/>
              <a:gd name="connsiteX1" fmla="*/ 37070 w 74155"/>
              <a:gd name="connsiteY1" fmla="*/ 6350 h 15697"/>
              <a:gd name="connsiteX2" fmla="*/ 6350 w 74155"/>
              <a:gd name="connsiteY2" fmla="*/ 9347 h 15697"/>
            </a:gdLst>
            <a:ahLst/>
            <a:cxnLst>
              <a:cxn ang="0">
                <a:pos x="connsiteX0" y="connsiteY0"/>
              </a:cxn>
              <a:cxn ang="1">
                <a:pos x="connsiteX1" y="connsiteY1"/>
              </a:cxn>
              <a:cxn ang="2">
                <a:pos x="connsiteX2" y="connsiteY2"/>
              </a:cxn>
            </a:cxnLst>
            <a:rect l="l" t="t" r="r" b="b"/>
            <a:pathLst>
              <a:path w="74155" h="15697">
                <a:moveTo>
                  <a:pt x="67805" y="9347"/>
                </a:moveTo>
                <a:cubicBezTo>
                  <a:pt x="57861" y="7378"/>
                  <a:pt x="47586" y="6350"/>
                  <a:pt x="37070" y="6350"/>
                </a:cubicBezTo>
                <a:cubicBezTo>
                  <a:pt x="26555" y="6350"/>
                  <a:pt x="16281" y="7378"/>
                  <a:pt x="6350" y="9347"/>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9" name="Freeform 3"/>
          <p:cNvSpPr/>
          <p:nvPr/>
        </p:nvSpPr>
        <p:spPr>
          <a:xfrm>
            <a:off x="5832005" y="2436776"/>
            <a:ext cx="15697" cy="74155"/>
          </a:xfrm>
          <a:custGeom>
            <a:avLst/>
            <a:gdLst>
              <a:gd name="connsiteX0" fmla="*/ 9347 w 15697"/>
              <a:gd name="connsiteY0" fmla="*/ 6350 h 74155"/>
              <a:gd name="connsiteX1" fmla="*/ 6350 w 15697"/>
              <a:gd name="connsiteY1" fmla="*/ 37071 h 74155"/>
              <a:gd name="connsiteX2" fmla="*/ 9347 w 15697"/>
              <a:gd name="connsiteY2" fmla="*/ 67805 h 74155"/>
            </a:gdLst>
            <a:ahLst/>
            <a:cxnLst>
              <a:cxn ang="0">
                <a:pos x="connsiteX0" y="connsiteY0"/>
              </a:cxn>
              <a:cxn ang="1">
                <a:pos x="connsiteX1" y="connsiteY1"/>
              </a:cxn>
              <a:cxn ang="2">
                <a:pos x="connsiteX2" y="connsiteY2"/>
              </a:cxn>
            </a:cxnLst>
            <a:rect l="l" t="t" r="r" b="b"/>
            <a:pathLst>
              <a:path w="15697" h="74155">
                <a:moveTo>
                  <a:pt x="9347" y="6350"/>
                </a:moveTo>
                <a:cubicBezTo>
                  <a:pt x="7378" y="16294"/>
                  <a:pt x="6350" y="26555"/>
                  <a:pt x="6350" y="37071"/>
                </a:cubicBezTo>
                <a:cubicBezTo>
                  <a:pt x="6350" y="47587"/>
                  <a:pt x="7378" y="57861"/>
                  <a:pt x="9347" y="67805"/>
                </a:cubicBezTo>
              </a:path>
            </a:pathLst>
          </a:custGeom>
          <a:ln w="12700">
            <a:solidFill>
              <a:srgbClr val="CDCDC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00"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01"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102"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673100"/>
            <a:ext cx="6081793" cy="61042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percent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atypical</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IT/R&amp;D</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project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budget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tr-TR" altLang="zh-CN" sz="2000" b="1" dirty="0" smtClean="0">
                <a:solidFill>
                  <a:srgbClr val="000000"/>
                </a:solidFill>
                <a:latin typeface="Geogrotesque" pitchFamily="18" charset="0"/>
                <a:cs typeface="Geogrotesque" pitchFamily="18" charset="0"/>
              </a:rPr>
              <a:t>a</a:t>
            </a:r>
            <a:r>
              <a:rPr lang="en-US" altLang="zh-CN" sz="2000" b="1" dirty="0" err="1" smtClean="0">
                <a:solidFill>
                  <a:srgbClr val="000000"/>
                </a:solidFill>
                <a:latin typeface="Geogrotesque" pitchFamily="18" charset="0"/>
                <a:cs typeface="Geogrotesque" pitchFamily="18" charset="0"/>
              </a:rPr>
              <a:t>llocated</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software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testing</a:t>
            </a:r>
            <a:r>
              <a:rPr lang="en-US" altLang="zh-CN" sz="2000" b="1" dirty="0" smtClean="0">
                <a:solidFill>
                  <a:srgbClr val="000000"/>
                </a:solidFill>
                <a:latin typeface="Geogrotesque" pitchFamily="18" charset="0"/>
                <a:cs typeface="Geogrotesque" pitchFamily="18" charset="0"/>
              </a:rPr>
              <a:t>?</a:t>
            </a:r>
          </a:p>
        </p:txBody>
      </p:sp>
      <p:sp>
        <p:nvSpPr>
          <p:cNvPr id="1103" name="TextBox 1"/>
          <p:cNvSpPr txBox="1"/>
          <p:nvPr/>
        </p:nvSpPr>
        <p:spPr>
          <a:xfrm>
            <a:off x="711199" y="8420100"/>
            <a:ext cx="6116637" cy="328295"/>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Telco/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companies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devote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their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budget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activities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companies.</a:t>
            </a:r>
          </a:p>
        </p:txBody>
      </p:sp>
      <p:sp>
        <p:nvSpPr>
          <p:cNvPr id="1104" name="TextBox 1"/>
          <p:cNvSpPr txBox="1"/>
          <p:nvPr/>
        </p:nvSpPr>
        <p:spPr>
          <a:xfrm>
            <a:off x="1117600" y="5511800"/>
            <a:ext cx="1308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Information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Technologies</a:t>
            </a:r>
          </a:p>
        </p:txBody>
      </p:sp>
      <p:sp>
        <p:nvSpPr>
          <p:cNvPr id="1105" name="TextBox 1"/>
          <p:cNvSpPr txBox="1"/>
          <p:nvPr/>
        </p:nvSpPr>
        <p:spPr>
          <a:xfrm>
            <a:off x="3098800" y="5511800"/>
            <a:ext cx="17780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Entertainment</a:t>
            </a:r>
          </a:p>
        </p:txBody>
      </p:sp>
      <p:sp>
        <p:nvSpPr>
          <p:cNvPr id="1106" name="TextBox 1"/>
          <p:cNvSpPr txBox="1"/>
          <p:nvPr/>
        </p:nvSpPr>
        <p:spPr>
          <a:xfrm>
            <a:off x="2603500" y="7937500"/>
            <a:ext cx="5715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11%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25%</a:t>
            </a:r>
          </a:p>
        </p:txBody>
      </p:sp>
      <p:sp>
        <p:nvSpPr>
          <p:cNvPr id="1107" name="TextBox 1"/>
          <p:cNvSpPr txBox="1"/>
          <p:nvPr/>
        </p:nvSpPr>
        <p:spPr>
          <a:xfrm>
            <a:off x="3441700" y="7937500"/>
            <a:ext cx="5715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26%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p:txBody>
      </p:sp>
      <p:sp>
        <p:nvSpPr>
          <p:cNvPr id="1108" name="TextBox 1"/>
          <p:cNvSpPr txBox="1"/>
          <p:nvPr/>
        </p:nvSpPr>
        <p:spPr>
          <a:xfrm>
            <a:off x="4305300" y="7937500"/>
            <a:ext cx="533400" cy="266700"/>
          </a:xfrm>
          <a:prstGeom prst="rect">
            <a:avLst/>
          </a:prstGeom>
          <a:noFill/>
        </p:spPr>
        <p:txBody>
          <a:bodyPr wrap="none" lIns="0" tIns="0" rIns="0" rtlCol="0">
            <a:spAutoFit/>
          </a:bodyPr>
          <a:lstStyle/>
          <a:p>
            <a:pPr>
              <a:lnSpc>
                <a:spcPts val="1100"/>
              </a:lnSpc>
              <a:tabLst>
                <a:tab pos="152400" algn="l"/>
              </a:tabLst>
            </a:pP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p>
          <a:p>
            <a:pPr>
              <a:lnSpc>
                <a:spcPts val="1000"/>
              </a:lnSpc>
              <a:tabLst>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40%</a:t>
            </a:r>
          </a:p>
        </p:txBody>
      </p:sp>
      <p:sp>
        <p:nvSpPr>
          <p:cNvPr id="1109" name="TextBox 1"/>
          <p:cNvSpPr txBox="1"/>
          <p:nvPr/>
        </p:nvSpPr>
        <p:spPr>
          <a:xfrm>
            <a:off x="1790700" y="7937500"/>
            <a:ext cx="5080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a:t>
            </a:r>
          </a:p>
        </p:txBody>
      </p:sp>
      <p:sp>
        <p:nvSpPr>
          <p:cNvPr id="1110" name="TextBox 1"/>
          <p:cNvSpPr txBox="1"/>
          <p:nvPr/>
        </p:nvSpPr>
        <p:spPr>
          <a:xfrm>
            <a:off x="5410200" y="5588000"/>
            <a:ext cx="1016000" cy="2349500"/>
          </a:xfrm>
          <a:prstGeom prst="rect">
            <a:avLst/>
          </a:prstGeom>
          <a:noFill/>
        </p:spPr>
        <p:txBody>
          <a:bodyPr wrap="none" lIns="0" tIns="0" rIns="0" rtlCol="0">
            <a:spAutoFit/>
          </a:bodyPr>
          <a:lstStyle/>
          <a:p>
            <a:pPr>
              <a:lnSpc>
                <a:spcPts val="1100"/>
              </a:lnSpc>
              <a:tabLst>
                <a:tab pos="101600" algn="l"/>
              </a:tabLst>
            </a:pPr>
            <a:r>
              <a:rPr lang="en-US" altLang="zh-CN" dirty="0" smtClean="0"/>
              <a:t>	</a:t>
            </a: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a:p>
            <a:pPr>
              <a:lnSpc>
                <a:spcPts val="1000"/>
              </a:lnSpc>
            </a:pPr>
            <a:endParaRPr lang="en-US" altLang="zh-CN" dirty="0" smtClean="0"/>
          </a:p>
          <a:p>
            <a:pPr>
              <a:lnSpc>
                <a:spcPts val="2100"/>
              </a:lnSpc>
              <a:tabLst>
                <a:tab pos="101600" algn="l"/>
              </a:tabLst>
            </a:pPr>
            <a:r>
              <a:rPr lang="en-US" altLang="zh-CN" sz="1200" dirty="0" smtClean="0">
                <a:solidFill>
                  <a:srgbClr val="1192D1"/>
                </a:solidFill>
                <a:latin typeface="Segoe UI" pitchFamily="18" charset="0"/>
                <a:cs typeface="Segoe UI" pitchFamily="18" charset="0"/>
              </a:rPr>
              <a:t>50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tab pos="101600" algn="l"/>
              </a:tabLst>
            </a:pPr>
            <a:r>
              <a:rPr lang="en-US" altLang="zh-CN" sz="1200" dirty="0" smtClean="0">
                <a:solidFill>
                  <a:srgbClr val="1192D1"/>
                </a:solidFill>
                <a:latin typeface="Segoe UI" pitchFamily="18" charset="0"/>
                <a:cs typeface="Segoe UI" pitchFamily="18" charset="0"/>
              </a:rPr>
              <a:t>40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tab pos="101600" algn="l"/>
              </a:tabLst>
            </a:pPr>
            <a:r>
              <a:rPr lang="en-US" altLang="zh-CN" sz="1200" dirty="0" smtClean="0">
                <a:solidFill>
                  <a:srgbClr val="1192D1"/>
                </a:solidFill>
                <a:latin typeface="Segoe UI" pitchFamily="18" charset="0"/>
                <a:cs typeface="Segoe UI" pitchFamily="18" charset="0"/>
              </a:rPr>
              <a:t>30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tab pos="101600" algn="l"/>
              </a:tabLst>
            </a:pPr>
            <a:r>
              <a:rPr lang="en-US" altLang="zh-CN" sz="1200" dirty="0" smtClean="0">
                <a:solidFill>
                  <a:srgbClr val="1192D1"/>
                </a:solidFill>
                <a:latin typeface="Segoe UI" pitchFamily="18" charset="0"/>
                <a:cs typeface="Segoe UI" pitchFamily="18" charset="0"/>
              </a:rPr>
              <a:t>20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tab pos="101600" algn="l"/>
              </a:tabLst>
            </a:pPr>
            <a:r>
              <a:rPr lang="en-US" altLang="zh-CN" sz="1200" dirty="0" smtClean="0">
                <a:solidFill>
                  <a:srgbClr val="1192D1"/>
                </a:solidFill>
                <a:latin typeface="Segoe UI" pitchFamily="18" charset="0"/>
                <a:cs typeface="Segoe UI" pitchFamily="18" charset="0"/>
              </a:rPr>
              <a:t>10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tab pos="101600" algn="l"/>
              </a:tabLst>
            </a:pPr>
            <a:r>
              <a:rPr lang="en-US" altLang="zh-CN" sz="1200" dirty="0" smtClean="0">
                <a:solidFill>
                  <a:srgbClr val="1192D1"/>
                </a:solidFill>
                <a:latin typeface="Segoe UI" pitchFamily="18" charset="0"/>
                <a:cs typeface="Segoe UI" pitchFamily="18" charset="0"/>
              </a:rPr>
              <a:t>0</a:t>
            </a:r>
            <a:r>
              <a:rPr lang="en-US" altLang="zh-CN" sz="1000" dirty="0" smtClean="0">
                <a:solidFill>
                  <a:srgbClr val="1192D1"/>
                </a:solidFill>
                <a:latin typeface="Segoe UI" pitchFamily="18" charset="0"/>
                <a:cs typeface="Segoe UI" pitchFamily="18" charset="0"/>
              </a:rPr>
              <a:t>%</a:t>
            </a:r>
          </a:p>
        </p:txBody>
      </p:sp>
      <p:sp>
        <p:nvSpPr>
          <p:cNvPr id="1111" name="TextBox 1"/>
          <p:cNvSpPr txBox="1"/>
          <p:nvPr/>
        </p:nvSpPr>
        <p:spPr>
          <a:xfrm>
            <a:off x="711199" y="4051300"/>
            <a:ext cx="6040437" cy="1225977"/>
          </a:xfrm>
          <a:prstGeom prst="rect">
            <a:avLst/>
          </a:prstGeom>
          <a:noFill/>
        </p:spPr>
        <p:txBody>
          <a:bodyPr wrap="square" lIns="0" tIns="0" rIns="0" rtlCol="0">
            <a:spAutoFit/>
          </a:bodyPr>
          <a:lstStyle/>
          <a:p>
            <a:pPr>
              <a:lnSpc>
                <a:spcPts val="1100"/>
              </a:lnSpc>
              <a:tabLst>
                <a:tab pos="1816100" algn="l"/>
              </a:tabLst>
            </a:pP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large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majority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respondents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indicate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budgets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between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a:p>
            <a:pPr>
              <a:lnSpc>
                <a:spcPts val="1200"/>
              </a:lnSpc>
              <a:tabLst>
                <a:tab pos="1816100" algn="l"/>
              </a:tabLst>
            </a:pPr>
            <a:r>
              <a:rPr lang="en-US" altLang="zh-CN" sz="1000" dirty="0" smtClean="0">
                <a:solidFill>
                  <a:srgbClr val="000000"/>
                </a:solidFill>
                <a:latin typeface="Geogrotesque" pitchFamily="18" charset="0"/>
                <a:cs typeface="Geogrotesque" pitchFamily="18" charset="0"/>
              </a:rPr>
              <a:t>This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inline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with</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World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Quality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Report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2015-16</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err="1" smtClean="0">
                <a:solidFill>
                  <a:srgbClr val="000000"/>
                </a:solidFill>
                <a:latin typeface="Geogrotesque" pitchFamily="18" charset="0"/>
                <a:cs typeface="Geogrotesque" pitchFamily="18" charset="0"/>
              </a:rPr>
              <a:t>dicates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average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expenditure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26%</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2014</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35%</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2015</a:t>
            </a:r>
            <a:r>
              <a:rPr lang="en-US" altLang="zh-CN" sz="1000" dirty="0" smtClean="0">
                <a:solidFill>
                  <a:srgbClr val="000000"/>
                </a:solidFill>
                <a:latin typeface="Geogrotesque" pitchFamily="18" charset="0"/>
                <a:cs typeface="Geogrotesque"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700"/>
              </a:lnSpc>
              <a:tabLst>
                <a:tab pos="1816100" algn="l"/>
              </a:tabLst>
            </a:pPr>
            <a:r>
              <a:rPr lang="en-US" altLang="zh-CN" dirty="0" smtClean="0"/>
              <a:t>	</a:t>
            </a:r>
            <a:r>
              <a:rPr lang="en-US" altLang="zh-CN" sz="1800" i="1" dirty="0" smtClean="0">
                <a:solidFill>
                  <a:srgbClr val="1192D1"/>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1192D1"/>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1192D1"/>
                </a:solidFill>
                <a:latin typeface="Geogrotesque" pitchFamily="18" charset="0"/>
                <a:cs typeface="Geogrotesque" pitchFamily="18" charset="0"/>
              </a:rPr>
              <a:t>Industry</a:t>
            </a:r>
          </a:p>
        </p:txBody>
      </p:sp>
      <p:sp>
        <p:nvSpPr>
          <p:cNvPr id="1112"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13</a:t>
            </a:r>
          </a:p>
        </p:txBody>
      </p:sp>
      <p:sp>
        <p:nvSpPr>
          <p:cNvPr id="1113" name="TextBox 1"/>
          <p:cNvSpPr txBox="1"/>
          <p:nvPr/>
        </p:nvSpPr>
        <p:spPr>
          <a:xfrm>
            <a:off x="1206500" y="2413000"/>
            <a:ext cx="508000" cy="1143000"/>
          </a:xfrm>
          <a:prstGeom prst="rect">
            <a:avLst/>
          </a:prstGeom>
          <a:noFill/>
        </p:spPr>
        <p:txBody>
          <a:bodyPr wrap="none" lIns="0" tIns="0" rIns="0" rtlCol="0">
            <a:spAutoFit/>
          </a:bodyPr>
          <a:lstStyle/>
          <a:p>
            <a:pPr>
              <a:lnSpc>
                <a:spcPts val="1400"/>
              </a:lnSpc>
              <a:tabLst>
                <a:tab pos="88900" algn="l"/>
              </a:tabLst>
            </a:pPr>
            <a:r>
              <a:rPr lang="en-US" altLang="zh-CN" dirty="0" smtClean="0"/>
              <a:t>	</a:t>
            </a:r>
            <a:r>
              <a:rPr lang="en-US" altLang="zh-CN" sz="1200" dirty="0" smtClean="0">
                <a:solidFill>
                  <a:srgbClr val="FFFFFF"/>
                </a:solidFill>
                <a:latin typeface="Segoe UI" pitchFamily="18" charset="0"/>
                <a:cs typeface="Segoe UI" pitchFamily="18" charset="0"/>
              </a:rPr>
              <a:t>21</a:t>
            </a:r>
            <a:r>
              <a:rPr lang="en-US" altLang="zh-CN" sz="1000" dirty="0" smtClean="0">
                <a:solidFill>
                  <a:srgbClr val="FFFFFF"/>
                </a:solidFill>
                <a:latin typeface="Segoe UI" pitchFamily="18" charset="0"/>
                <a:cs typeface="Segoe UI" pitchFamily="18" charset="0"/>
              </a:rPr>
              <a:t>,7%</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88900" algn="l"/>
              </a:tabLst>
            </a:pPr>
            <a:r>
              <a:rPr lang="en-US" altLang="zh-CN" sz="1000" dirty="0" smtClean="0">
                <a:solidFill>
                  <a:srgbClr val="000000"/>
                </a:solidFill>
                <a:latin typeface="Geogrotesque" pitchFamily="18" charset="0"/>
                <a:cs typeface="Geogrotesque" pitchFamily="18" charset="0"/>
              </a:rPr>
              <a:t>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a:t>
            </a:r>
          </a:p>
        </p:txBody>
      </p:sp>
      <p:sp>
        <p:nvSpPr>
          <p:cNvPr id="1114" name="TextBox 1"/>
          <p:cNvSpPr txBox="1"/>
          <p:nvPr/>
        </p:nvSpPr>
        <p:spPr>
          <a:xfrm>
            <a:off x="2768600" y="2413000"/>
            <a:ext cx="571500" cy="1143000"/>
          </a:xfrm>
          <a:prstGeom prst="rect">
            <a:avLst/>
          </a:prstGeom>
          <a:noFill/>
        </p:spPr>
        <p:txBody>
          <a:bodyPr wrap="none" lIns="0" tIns="0" rIns="0" rtlCol="0">
            <a:spAutoFit/>
          </a:bodyPr>
          <a:lstStyle/>
          <a:p>
            <a:pPr>
              <a:lnSpc>
                <a:spcPts val="1400"/>
              </a:lnSpc>
              <a:tabLst>
                <a:tab pos="114300" algn="l"/>
              </a:tabLst>
            </a:pPr>
            <a:r>
              <a:rPr lang="en-US" altLang="zh-CN" dirty="0" smtClean="0"/>
              <a:t>	</a:t>
            </a:r>
            <a:r>
              <a:rPr lang="en-US" altLang="zh-CN" sz="1200" dirty="0" smtClean="0">
                <a:solidFill>
                  <a:srgbClr val="FFFFFF"/>
                </a:solidFill>
                <a:latin typeface="Segoe UI" pitchFamily="18" charset="0"/>
                <a:cs typeface="Segoe UI" pitchFamily="18" charset="0"/>
              </a:rPr>
              <a:t>42</a:t>
            </a:r>
            <a:r>
              <a:rPr lang="en-US" altLang="zh-CN" sz="1000" dirty="0" smtClean="0">
                <a:solidFill>
                  <a:srgbClr val="FFFFFF"/>
                </a:solidFill>
                <a:latin typeface="Segoe UI" pitchFamily="18" charset="0"/>
                <a:cs typeface="Segoe UI" pitchFamily="18" charset="0"/>
              </a:rPr>
              <a:t>,3%</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114300" algn="l"/>
              </a:tabLst>
            </a:pPr>
            <a:r>
              <a:rPr lang="en-US" altLang="zh-CN" sz="1000" dirty="0" smtClean="0">
                <a:solidFill>
                  <a:srgbClr val="000000"/>
                </a:solidFill>
                <a:latin typeface="Geogrotesque" pitchFamily="18" charset="0"/>
                <a:cs typeface="Geogrotesque" pitchFamily="18" charset="0"/>
              </a:rPr>
              <a:t>11%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25%</a:t>
            </a:r>
          </a:p>
        </p:txBody>
      </p:sp>
      <p:sp>
        <p:nvSpPr>
          <p:cNvPr id="1115" name="TextBox 1"/>
          <p:cNvSpPr txBox="1"/>
          <p:nvPr/>
        </p:nvSpPr>
        <p:spPr>
          <a:xfrm>
            <a:off x="4445000" y="2413000"/>
            <a:ext cx="571500" cy="1143000"/>
          </a:xfrm>
          <a:prstGeom prst="rect">
            <a:avLst/>
          </a:prstGeom>
          <a:noFill/>
        </p:spPr>
        <p:txBody>
          <a:bodyPr wrap="none" lIns="0" tIns="0" rIns="0" rtlCol="0">
            <a:spAutoFit/>
          </a:bodyPr>
          <a:lstStyle/>
          <a:p>
            <a:pPr>
              <a:lnSpc>
                <a:spcPts val="1400"/>
              </a:lnSpc>
              <a:tabLst>
                <a:tab pos="127000" algn="l"/>
              </a:tabLst>
            </a:pPr>
            <a:r>
              <a:rPr lang="en-US" altLang="zh-CN" dirty="0" smtClean="0"/>
              <a:t>	</a:t>
            </a:r>
            <a:r>
              <a:rPr lang="en-US" altLang="zh-CN" sz="1200" dirty="0" smtClean="0">
                <a:solidFill>
                  <a:srgbClr val="FFFFFF"/>
                </a:solidFill>
                <a:latin typeface="Segoe UI" pitchFamily="18" charset="0"/>
                <a:cs typeface="Segoe UI" pitchFamily="18" charset="0"/>
              </a:rPr>
              <a:t>26</a:t>
            </a:r>
            <a:r>
              <a:rPr lang="en-US" altLang="zh-CN" sz="1000" dirty="0" smtClean="0">
                <a:solidFill>
                  <a:srgbClr val="FFFFFF"/>
                </a:solidFill>
                <a:latin typeface="Segoe UI" pitchFamily="18" charset="0"/>
                <a:cs typeface="Segoe UI" pitchFamily="18" charset="0"/>
              </a:rPr>
              <a:t>,9%</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127000" algn="l"/>
              </a:tabLst>
            </a:pPr>
            <a:r>
              <a:rPr lang="en-US" altLang="zh-CN" sz="1000" dirty="0" smtClean="0">
                <a:solidFill>
                  <a:srgbClr val="000000"/>
                </a:solidFill>
                <a:latin typeface="Geogrotesque" pitchFamily="18" charset="0"/>
                <a:cs typeface="Geogrotesque" pitchFamily="18" charset="0"/>
              </a:rPr>
              <a:t>26%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p:txBody>
      </p:sp>
      <p:sp>
        <p:nvSpPr>
          <p:cNvPr id="1116" name="TextBox 1"/>
          <p:cNvSpPr txBox="1"/>
          <p:nvPr/>
        </p:nvSpPr>
        <p:spPr>
          <a:xfrm>
            <a:off x="5422900" y="2413000"/>
            <a:ext cx="800100" cy="1143000"/>
          </a:xfrm>
          <a:prstGeom prst="rect">
            <a:avLst/>
          </a:prstGeom>
          <a:noFill/>
        </p:spPr>
        <p:txBody>
          <a:bodyPr wrap="none" lIns="0" tIns="0" rIns="0" rtlCol="0">
            <a:spAutoFit/>
          </a:bodyPr>
          <a:lstStyle/>
          <a:p>
            <a:pPr>
              <a:lnSpc>
                <a:spcPts val="1400"/>
              </a:lnSpc>
              <a:tabLst>
                <a:tab pos="279400" algn="l"/>
              </a:tabLst>
            </a:pPr>
            <a:r>
              <a:rPr lang="en-US" altLang="zh-CN" dirty="0" smtClean="0"/>
              <a:t>	</a:t>
            </a:r>
            <a:r>
              <a:rPr lang="en-US" altLang="zh-CN" sz="1200" dirty="0" smtClean="0">
                <a:solidFill>
                  <a:srgbClr val="FFFFFF"/>
                </a:solidFill>
                <a:latin typeface="Segoe UI" pitchFamily="18" charset="0"/>
                <a:cs typeface="Segoe UI" pitchFamily="18" charset="0"/>
              </a:rPr>
              <a:t>9</a:t>
            </a:r>
            <a:r>
              <a:rPr lang="en-US" altLang="zh-CN" sz="1000" dirty="0" smtClean="0">
                <a:solidFill>
                  <a:srgbClr val="FFFFFF"/>
                </a:solidFill>
                <a:latin typeface="Segoe UI" pitchFamily="18" charset="0"/>
                <a:cs typeface="Segoe UI" pitchFamily="18" charset="0"/>
              </a:rPr>
              <a:t>,1%</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279400" algn="l"/>
              </a:tabLst>
            </a:pP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p:txBody>
      </p:sp>
      <p:sp>
        <p:nvSpPr>
          <p:cNvPr id="1117"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417618" y="7642538"/>
            <a:ext cx="216763" cy="216750"/>
          </a:xfrm>
          <a:custGeom>
            <a:avLst/>
            <a:gdLst>
              <a:gd name="connsiteX0" fmla="*/ 108381 w 216763"/>
              <a:gd name="connsiteY0" fmla="*/ 216750 h 216750"/>
              <a:gd name="connsiteX1" fmla="*/ 216763 w 216763"/>
              <a:gd name="connsiteY1" fmla="*/ 108368 h 216750"/>
              <a:gd name="connsiteX2" fmla="*/ 108381 w 216763"/>
              <a:gd name="connsiteY2" fmla="*/ 0 h 216750"/>
              <a:gd name="connsiteX3" fmla="*/ 0 w 216763"/>
              <a:gd name="connsiteY3" fmla="*/ 108368 h 216750"/>
              <a:gd name="connsiteX4" fmla="*/ 108381 w 216763"/>
              <a:gd name="connsiteY4" fmla="*/ 216750 h 2167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763" h="216750">
                <a:moveTo>
                  <a:pt x="108381" y="216750"/>
                </a:moveTo>
                <a:cubicBezTo>
                  <a:pt x="168236" y="216750"/>
                  <a:pt x="216763" y="168237"/>
                  <a:pt x="216763" y="108368"/>
                </a:cubicBezTo>
                <a:cubicBezTo>
                  <a:pt x="216763" y="48514"/>
                  <a:pt x="168236" y="0"/>
                  <a:pt x="108381" y="0"/>
                </a:cubicBezTo>
                <a:cubicBezTo>
                  <a:pt x="48526" y="0"/>
                  <a:pt x="0" y="48514"/>
                  <a:pt x="0" y="108368"/>
                </a:cubicBezTo>
                <a:cubicBezTo>
                  <a:pt x="0" y="168237"/>
                  <a:pt x="48526" y="216750"/>
                  <a:pt x="108381" y="21675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525996" y="7642538"/>
            <a:ext cx="216763" cy="216750"/>
          </a:xfrm>
          <a:custGeom>
            <a:avLst/>
            <a:gdLst>
              <a:gd name="connsiteX0" fmla="*/ 108381 w 216763"/>
              <a:gd name="connsiteY0" fmla="*/ 216750 h 216750"/>
              <a:gd name="connsiteX1" fmla="*/ 216763 w 216763"/>
              <a:gd name="connsiteY1" fmla="*/ 108368 h 216750"/>
              <a:gd name="connsiteX2" fmla="*/ 108381 w 216763"/>
              <a:gd name="connsiteY2" fmla="*/ 0 h 216750"/>
              <a:gd name="connsiteX3" fmla="*/ 0 w 216763"/>
              <a:gd name="connsiteY3" fmla="*/ 108368 h 216750"/>
              <a:gd name="connsiteX4" fmla="*/ 108381 w 216763"/>
              <a:gd name="connsiteY4" fmla="*/ 216750 h 2167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763" h="216750">
                <a:moveTo>
                  <a:pt x="108381" y="216750"/>
                </a:moveTo>
                <a:cubicBezTo>
                  <a:pt x="168237" y="216750"/>
                  <a:pt x="216763" y="168237"/>
                  <a:pt x="216763" y="108368"/>
                </a:cubicBezTo>
                <a:cubicBezTo>
                  <a:pt x="216763" y="48514"/>
                  <a:pt x="168237" y="0"/>
                  <a:pt x="108381" y="0"/>
                </a:cubicBezTo>
                <a:cubicBezTo>
                  <a:pt x="48526" y="0"/>
                  <a:pt x="0" y="48514"/>
                  <a:pt x="0" y="108368"/>
                </a:cubicBezTo>
                <a:cubicBezTo>
                  <a:pt x="0" y="168237"/>
                  <a:pt x="48526" y="216750"/>
                  <a:pt x="108381" y="216750"/>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150794" y="7552915"/>
            <a:ext cx="396011" cy="395999"/>
          </a:xfrm>
          <a:custGeom>
            <a:avLst/>
            <a:gdLst>
              <a:gd name="connsiteX0" fmla="*/ 198005 w 396011"/>
              <a:gd name="connsiteY0" fmla="*/ 395999 h 395999"/>
              <a:gd name="connsiteX1" fmla="*/ 396011 w 396011"/>
              <a:gd name="connsiteY1" fmla="*/ 197993 h 395999"/>
              <a:gd name="connsiteX2" fmla="*/ 198005 w 396011"/>
              <a:gd name="connsiteY2" fmla="*/ 0 h 395999"/>
              <a:gd name="connsiteX3" fmla="*/ 0 w 396011"/>
              <a:gd name="connsiteY3" fmla="*/ 197993 h 395999"/>
              <a:gd name="connsiteX4" fmla="*/ 198005 w 396011"/>
              <a:gd name="connsiteY4" fmla="*/ 395999 h 395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011" h="395999">
                <a:moveTo>
                  <a:pt x="198005" y="395999"/>
                </a:moveTo>
                <a:cubicBezTo>
                  <a:pt x="307352" y="395999"/>
                  <a:pt x="396011" y="307353"/>
                  <a:pt x="396011" y="197993"/>
                </a:cubicBezTo>
                <a:cubicBezTo>
                  <a:pt x="396011" y="88646"/>
                  <a:pt x="307352" y="0"/>
                  <a:pt x="198005" y="0"/>
                </a:cubicBezTo>
                <a:cubicBezTo>
                  <a:pt x="88658" y="0"/>
                  <a:pt x="0" y="88646"/>
                  <a:pt x="0" y="197993"/>
                </a:cubicBezTo>
                <a:cubicBezTo>
                  <a:pt x="0" y="307353"/>
                  <a:pt x="88658" y="395999"/>
                  <a:pt x="198005" y="395999"/>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4348793" y="7552915"/>
            <a:ext cx="396011" cy="395999"/>
          </a:xfrm>
          <a:custGeom>
            <a:avLst/>
            <a:gdLst>
              <a:gd name="connsiteX0" fmla="*/ 198005 w 396011"/>
              <a:gd name="connsiteY0" fmla="*/ 395999 h 395999"/>
              <a:gd name="connsiteX1" fmla="*/ 396011 w 396011"/>
              <a:gd name="connsiteY1" fmla="*/ 197993 h 395999"/>
              <a:gd name="connsiteX2" fmla="*/ 198005 w 396011"/>
              <a:gd name="connsiteY2" fmla="*/ 0 h 395999"/>
              <a:gd name="connsiteX3" fmla="*/ 0 w 396011"/>
              <a:gd name="connsiteY3" fmla="*/ 197993 h 395999"/>
              <a:gd name="connsiteX4" fmla="*/ 198005 w 396011"/>
              <a:gd name="connsiteY4" fmla="*/ 395999 h 395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011" h="395999">
                <a:moveTo>
                  <a:pt x="198005" y="395999"/>
                </a:moveTo>
                <a:cubicBezTo>
                  <a:pt x="307352" y="395999"/>
                  <a:pt x="396011" y="307353"/>
                  <a:pt x="396011" y="197993"/>
                </a:cubicBezTo>
                <a:cubicBezTo>
                  <a:pt x="396011" y="88646"/>
                  <a:pt x="307352" y="0"/>
                  <a:pt x="198005" y="0"/>
                </a:cubicBezTo>
                <a:cubicBezTo>
                  <a:pt x="88658" y="0"/>
                  <a:pt x="0" y="88646"/>
                  <a:pt x="0" y="197993"/>
                </a:cubicBezTo>
                <a:cubicBezTo>
                  <a:pt x="0" y="307353"/>
                  <a:pt x="88658" y="395999"/>
                  <a:pt x="198005" y="395999"/>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952449" y="7531764"/>
            <a:ext cx="438302" cy="438301"/>
          </a:xfrm>
          <a:custGeom>
            <a:avLst/>
            <a:gdLst>
              <a:gd name="connsiteX0" fmla="*/ 219151 w 438302"/>
              <a:gd name="connsiteY0" fmla="*/ 438301 h 438301"/>
              <a:gd name="connsiteX1" fmla="*/ 438302 w 438302"/>
              <a:gd name="connsiteY1" fmla="*/ 219150 h 438301"/>
              <a:gd name="connsiteX2" fmla="*/ 219151 w 438302"/>
              <a:gd name="connsiteY2" fmla="*/ 0 h 438301"/>
              <a:gd name="connsiteX3" fmla="*/ 0 w 438302"/>
              <a:gd name="connsiteY3" fmla="*/ 219150 h 438301"/>
              <a:gd name="connsiteX4" fmla="*/ 219151 w 438302"/>
              <a:gd name="connsiteY4" fmla="*/ 438301 h 438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38302" h="438301">
                <a:moveTo>
                  <a:pt x="219151" y="438301"/>
                </a:moveTo>
                <a:cubicBezTo>
                  <a:pt x="340182" y="438301"/>
                  <a:pt x="438302" y="340182"/>
                  <a:pt x="438302" y="219150"/>
                </a:cubicBezTo>
                <a:cubicBezTo>
                  <a:pt x="438302" y="98120"/>
                  <a:pt x="340182" y="0"/>
                  <a:pt x="219151" y="0"/>
                </a:cubicBezTo>
                <a:cubicBezTo>
                  <a:pt x="98120" y="0"/>
                  <a:pt x="0" y="98120"/>
                  <a:pt x="0" y="219150"/>
                </a:cubicBezTo>
                <a:cubicBezTo>
                  <a:pt x="0" y="340182"/>
                  <a:pt x="98120" y="438301"/>
                  <a:pt x="219151" y="438301"/>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176098" y="7531764"/>
            <a:ext cx="438302" cy="438301"/>
          </a:xfrm>
          <a:custGeom>
            <a:avLst/>
            <a:gdLst>
              <a:gd name="connsiteX0" fmla="*/ 219151 w 438302"/>
              <a:gd name="connsiteY0" fmla="*/ 438301 h 438301"/>
              <a:gd name="connsiteX1" fmla="*/ 438302 w 438302"/>
              <a:gd name="connsiteY1" fmla="*/ 219150 h 438301"/>
              <a:gd name="connsiteX2" fmla="*/ 219151 w 438302"/>
              <a:gd name="connsiteY2" fmla="*/ 0 h 438301"/>
              <a:gd name="connsiteX3" fmla="*/ 0 w 438302"/>
              <a:gd name="connsiteY3" fmla="*/ 219150 h 438301"/>
              <a:gd name="connsiteX4" fmla="*/ 219151 w 438302"/>
              <a:gd name="connsiteY4" fmla="*/ 438301 h 438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38302" h="438301">
                <a:moveTo>
                  <a:pt x="219151" y="438301"/>
                </a:moveTo>
                <a:cubicBezTo>
                  <a:pt x="340182" y="438301"/>
                  <a:pt x="438302" y="340182"/>
                  <a:pt x="438302" y="219150"/>
                </a:cubicBezTo>
                <a:cubicBezTo>
                  <a:pt x="438302" y="98120"/>
                  <a:pt x="340182" y="0"/>
                  <a:pt x="219151" y="0"/>
                </a:cubicBezTo>
                <a:cubicBezTo>
                  <a:pt x="98120" y="0"/>
                  <a:pt x="0" y="98120"/>
                  <a:pt x="0" y="219150"/>
                </a:cubicBezTo>
                <a:cubicBezTo>
                  <a:pt x="0" y="340182"/>
                  <a:pt x="98120" y="438301"/>
                  <a:pt x="219151" y="4383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714947" y="7430060"/>
            <a:ext cx="641705" cy="641705"/>
          </a:xfrm>
          <a:custGeom>
            <a:avLst/>
            <a:gdLst>
              <a:gd name="connsiteX0" fmla="*/ 320852 w 641705"/>
              <a:gd name="connsiteY0" fmla="*/ 641705 h 641705"/>
              <a:gd name="connsiteX1" fmla="*/ 641705 w 641705"/>
              <a:gd name="connsiteY1" fmla="*/ 320852 h 641705"/>
              <a:gd name="connsiteX2" fmla="*/ 320852 w 641705"/>
              <a:gd name="connsiteY2" fmla="*/ 0 h 641705"/>
              <a:gd name="connsiteX3" fmla="*/ 0 w 641705"/>
              <a:gd name="connsiteY3" fmla="*/ 320852 h 641705"/>
              <a:gd name="connsiteX4" fmla="*/ 320852 w 641705"/>
              <a:gd name="connsiteY4" fmla="*/ 641705 h 641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1705" h="641705">
                <a:moveTo>
                  <a:pt x="320852" y="641705"/>
                </a:moveTo>
                <a:cubicBezTo>
                  <a:pt x="498055" y="641705"/>
                  <a:pt x="641705" y="498055"/>
                  <a:pt x="641705" y="320852"/>
                </a:cubicBezTo>
                <a:cubicBezTo>
                  <a:pt x="641705" y="143649"/>
                  <a:pt x="498055" y="0"/>
                  <a:pt x="320852" y="0"/>
                </a:cubicBezTo>
                <a:cubicBezTo>
                  <a:pt x="143649" y="0"/>
                  <a:pt x="0" y="143649"/>
                  <a:pt x="0" y="320852"/>
                </a:cubicBezTo>
                <a:cubicBezTo>
                  <a:pt x="0" y="498055"/>
                  <a:pt x="143649" y="641705"/>
                  <a:pt x="320852" y="641705"/>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035797" y="7430060"/>
            <a:ext cx="641705" cy="641705"/>
          </a:xfrm>
          <a:custGeom>
            <a:avLst/>
            <a:gdLst>
              <a:gd name="connsiteX0" fmla="*/ 320852 w 641705"/>
              <a:gd name="connsiteY0" fmla="*/ 641705 h 641705"/>
              <a:gd name="connsiteX1" fmla="*/ 641705 w 641705"/>
              <a:gd name="connsiteY1" fmla="*/ 320852 h 641705"/>
              <a:gd name="connsiteX2" fmla="*/ 320852 w 641705"/>
              <a:gd name="connsiteY2" fmla="*/ 0 h 641705"/>
              <a:gd name="connsiteX3" fmla="*/ 0 w 641705"/>
              <a:gd name="connsiteY3" fmla="*/ 320852 h 641705"/>
              <a:gd name="connsiteX4" fmla="*/ 320852 w 641705"/>
              <a:gd name="connsiteY4" fmla="*/ 641705 h 641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1705" h="641705">
                <a:moveTo>
                  <a:pt x="320852" y="641705"/>
                </a:moveTo>
                <a:cubicBezTo>
                  <a:pt x="498056" y="641705"/>
                  <a:pt x="641705" y="498055"/>
                  <a:pt x="641705" y="320852"/>
                </a:cubicBezTo>
                <a:cubicBezTo>
                  <a:pt x="641705" y="143649"/>
                  <a:pt x="498056" y="0"/>
                  <a:pt x="320852" y="0"/>
                </a:cubicBezTo>
                <a:cubicBezTo>
                  <a:pt x="143649" y="0"/>
                  <a:pt x="0" y="143649"/>
                  <a:pt x="0" y="320852"/>
                </a:cubicBezTo>
                <a:cubicBezTo>
                  <a:pt x="0" y="498055"/>
                  <a:pt x="143649" y="641705"/>
                  <a:pt x="320852" y="641705"/>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076000" y="730091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19"/>
                  <a:pt x="893648" y="449998"/>
                </a:cubicBezTo>
                <a:cubicBezTo>
                  <a:pt x="893648" y="204977"/>
                  <a:pt x="695020" y="6350"/>
                  <a:pt x="449999" y="6350"/>
                </a:cubicBezTo>
                <a:cubicBezTo>
                  <a:pt x="204978" y="6350"/>
                  <a:pt x="6350" y="204977"/>
                  <a:pt x="6350" y="449998"/>
                </a:cubicBezTo>
                <a:cubicBezTo>
                  <a:pt x="6350" y="695019"/>
                  <a:pt x="204978" y="893647"/>
                  <a:pt x="449999" y="893647"/>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898800" y="7300914"/>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19"/>
                  <a:pt x="893648" y="449998"/>
                </a:cubicBezTo>
                <a:cubicBezTo>
                  <a:pt x="893648" y="204977"/>
                  <a:pt x="695020" y="6350"/>
                  <a:pt x="449999" y="6350"/>
                </a:cubicBezTo>
                <a:cubicBezTo>
                  <a:pt x="204978" y="6350"/>
                  <a:pt x="6350" y="204977"/>
                  <a:pt x="6350" y="449998"/>
                </a:cubicBezTo>
                <a:cubicBezTo>
                  <a:pt x="6350" y="695019"/>
                  <a:pt x="204978" y="893647"/>
                  <a:pt x="449999" y="893647"/>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721601" y="7300914"/>
            <a:ext cx="899997" cy="899997"/>
          </a:xfrm>
          <a:custGeom>
            <a:avLst/>
            <a:gdLst>
              <a:gd name="connsiteX0" fmla="*/ 449999 w 899997"/>
              <a:gd name="connsiteY0" fmla="*/ 893647 h 899997"/>
              <a:gd name="connsiteX1" fmla="*/ 893648 w 899997"/>
              <a:gd name="connsiteY1" fmla="*/ 449998 h 899997"/>
              <a:gd name="connsiteX2" fmla="*/ 449999 w 899997"/>
              <a:gd name="connsiteY2" fmla="*/ 6350 h 899997"/>
              <a:gd name="connsiteX3" fmla="*/ 6350 w 899997"/>
              <a:gd name="connsiteY3" fmla="*/ 449998 h 899997"/>
              <a:gd name="connsiteX4" fmla="*/ 449999 w 899997"/>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7">
                <a:moveTo>
                  <a:pt x="449999" y="893647"/>
                </a:moveTo>
                <a:cubicBezTo>
                  <a:pt x="695020" y="893647"/>
                  <a:pt x="893648" y="695019"/>
                  <a:pt x="893648" y="449998"/>
                </a:cubicBezTo>
                <a:cubicBezTo>
                  <a:pt x="893648" y="204977"/>
                  <a:pt x="695020" y="6350"/>
                  <a:pt x="449999" y="6350"/>
                </a:cubicBezTo>
                <a:cubicBezTo>
                  <a:pt x="204977" y="6350"/>
                  <a:pt x="6350" y="204977"/>
                  <a:pt x="6350" y="449998"/>
                </a:cubicBezTo>
                <a:cubicBezTo>
                  <a:pt x="6350" y="695019"/>
                  <a:pt x="204977" y="893647"/>
                  <a:pt x="449999" y="893647"/>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585800" y="7300914"/>
            <a:ext cx="899998" cy="899997"/>
          </a:xfrm>
          <a:custGeom>
            <a:avLst/>
            <a:gdLst>
              <a:gd name="connsiteX0" fmla="*/ 449998 w 899998"/>
              <a:gd name="connsiteY0" fmla="*/ 893647 h 899997"/>
              <a:gd name="connsiteX1" fmla="*/ 893648 w 899998"/>
              <a:gd name="connsiteY1" fmla="*/ 449998 h 899997"/>
              <a:gd name="connsiteX2" fmla="*/ 449998 w 899998"/>
              <a:gd name="connsiteY2" fmla="*/ 6350 h 899997"/>
              <a:gd name="connsiteX3" fmla="*/ 6350 w 899998"/>
              <a:gd name="connsiteY3" fmla="*/ 449998 h 899997"/>
              <a:gd name="connsiteX4" fmla="*/ 449998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8" y="893647"/>
                </a:moveTo>
                <a:cubicBezTo>
                  <a:pt x="695020" y="893647"/>
                  <a:pt x="893648" y="695019"/>
                  <a:pt x="893648" y="449998"/>
                </a:cubicBezTo>
                <a:cubicBezTo>
                  <a:pt x="893648" y="204977"/>
                  <a:pt x="695020" y="6350"/>
                  <a:pt x="449998" y="6350"/>
                </a:cubicBezTo>
                <a:cubicBezTo>
                  <a:pt x="204977" y="6350"/>
                  <a:pt x="6350" y="204977"/>
                  <a:pt x="6350" y="449998"/>
                </a:cubicBezTo>
                <a:cubicBezTo>
                  <a:pt x="6350" y="695019"/>
                  <a:pt x="204977" y="893647"/>
                  <a:pt x="449998" y="893647"/>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5535905" y="2002025"/>
            <a:ext cx="88188" cy="88201"/>
          </a:xfrm>
          <a:custGeom>
            <a:avLst/>
            <a:gdLst>
              <a:gd name="connsiteX0" fmla="*/ 44094 w 88188"/>
              <a:gd name="connsiteY0" fmla="*/ 88201 h 88201"/>
              <a:gd name="connsiteX1" fmla="*/ 88188 w 88188"/>
              <a:gd name="connsiteY1" fmla="*/ 44094 h 88201"/>
              <a:gd name="connsiteX2" fmla="*/ 44094 w 88188"/>
              <a:gd name="connsiteY2" fmla="*/ 0 h 88201"/>
              <a:gd name="connsiteX3" fmla="*/ 0 w 88188"/>
              <a:gd name="connsiteY3" fmla="*/ 44094 h 88201"/>
              <a:gd name="connsiteX4" fmla="*/ 44094 w 88188"/>
              <a:gd name="connsiteY4" fmla="*/ 88201 h 88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188" h="88201">
                <a:moveTo>
                  <a:pt x="44094" y="88201"/>
                </a:moveTo>
                <a:cubicBezTo>
                  <a:pt x="68452" y="88201"/>
                  <a:pt x="88188" y="68452"/>
                  <a:pt x="88188" y="44094"/>
                </a:cubicBezTo>
                <a:cubicBezTo>
                  <a:pt x="88188" y="19748"/>
                  <a:pt x="68452" y="0"/>
                  <a:pt x="44094" y="0"/>
                </a:cubicBezTo>
                <a:cubicBezTo>
                  <a:pt x="19735" y="0"/>
                  <a:pt x="0" y="19748"/>
                  <a:pt x="0" y="44094"/>
                </a:cubicBezTo>
                <a:cubicBezTo>
                  <a:pt x="0" y="68452"/>
                  <a:pt x="19735" y="88201"/>
                  <a:pt x="44094" y="88201"/>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130001" y="1596127"/>
            <a:ext cx="899998" cy="899998"/>
          </a:xfrm>
          <a:custGeom>
            <a:avLst/>
            <a:gdLst>
              <a:gd name="connsiteX0" fmla="*/ 449998 w 899998"/>
              <a:gd name="connsiteY0" fmla="*/ 893648 h 899998"/>
              <a:gd name="connsiteX1" fmla="*/ 893648 w 899998"/>
              <a:gd name="connsiteY1" fmla="*/ 449999 h 899998"/>
              <a:gd name="connsiteX2" fmla="*/ 449998 w 899998"/>
              <a:gd name="connsiteY2" fmla="*/ 6350 h 899998"/>
              <a:gd name="connsiteX3" fmla="*/ 6350 w 899998"/>
              <a:gd name="connsiteY3" fmla="*/ 449999 h 899998"/>
              <a:gd name="connsiteX4" fmla="*/ 449998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8" y="893648"/>
                </a:moveTo>
                <a:cubicBezTo>
                  <a:pt x="695019" y="893648"/>
                  <a:pt x="893648" y="695020"/>
                  <a:pt x="893648" y="449999"/>
                </a:cubicBezTo>
                <a:cubicBezTo>
                  <a:pt x="893648" y="204978"/>
                  <a:pt x="695019" y="6350"/>
                  <a:pt x="449998" y="6350"/>
                </a:cubicBezTo>
                <a:cubicBezTo>
                  <a:pt x="204977" y="6350"/>
                  <a:pt x="6350" y="204978"/>
                  <a:pt x="6350" y="449999"/>
                </a:cubicBezTo>
                <a:cubicBezTo>
                  <a:pt x="6350" y="695020"/>
                  <a:pt x="204977" y="893648"/>
                  <a:pt x="449998" y="893648"/>
                </a:cubicBezTo>
              </a:path>
            </a:pathLst>
          </a:custGeom>
          <a:solidFill>
            <a:srgbClr val="000000">
              <a:alpha val="0"/>
            </a:srgbClr>
          </a:solidFill>
          <a:ln w="12700">
            <a:solidFill>
              <a:srgbClr val="1092D1">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640503" y="1906631"/>
            <a:ext cx="278993" cy="278993"/>
          </a:xfrm>
          <a:custGeom>
            <a:avLst/>
            <a:gdLst>
              <a:gd name="connsiteX0" fmla="*/ 139496 w 278993"/>
              <a:gd name="connsiteY0" fmla="*/ 278993 h 278993"/>
              <a:gd name="connsiteX1" fmla="*/ 278993 w 278993"/>
              <a:gd name="connsiteY1" fmla="*/ 139496 h 278993"/>
              <a:gd name="connsiteX2" fmla="*/ 139496 w 278993"/>
              <a:gd name="connsiteY2" fmla="*/ 0 h 278993"/>
              <a:gd name="connsiteX3" fmla="*/ 0 w 278993"/>
              <a:gd name="connsiteY3" fmla="*/ 139496 h 278993"/>
              <a:gd name="connsiteX4" fmla="*/ 139496 w 278993"/>
              <a:gd name="connsiteY4" fmla="*/ 278993 h 2789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8993" h="278993">
                <a:moveTo>
                  <a:pt x="139496" y="278993"/>
                </a:moveTo>
                <a:cubicBezTo>
                  <a:pt x="216534" y="278993"/>
                  <a:pt x="278993" y="216547"/>
                  <a:pt x="278993" y="139496"/>
                </a:cubicBezTo>
                <a:cubicBezTo>
                  <a:pt x="278993" y="62445"/>
                  <a:pt x="216534" y="0"/>
                  <a:pt x="139496" y="0"/>
                </a:cubicBezTo>
                <a:cubicBezTo>
                  <a:pt x="62458" y="0"/>
                  <a:pt x="0" y="62445"/>
                  <a:pt x="0" y="139496"/>
                </a:cubicBezTo>
                <a:cubicBezTo>
                  <a:pt x="0" y="216547"/>
                  <a:pt x="62458" y="278993"/>
                  <a:pt x="139496" y="278993"/>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330001" y="1596127"/>
            <a:ext cx="899998" cy="899998"/>
          </a:xfrm>
          <a:custGeom>
            <a:avLst/>
            <a:gdLst>
              <a:gd name="connsiteX0" fmla="*/ 449998 w 899998"/>
              <a:gd name="connsiteY0" fmla="*/ 893648 h 899998"/>
              <a:gd name="connsiteX1" fmla="*/ 893648 w 899998"/>
              <a:gd name="connsiteY1" fmla="*/ 449999 h 899998"/>
              <a:gd name="connsiteX2" fmla="*/ 449998 w 899998"/>
              <a:gd name="connsiteY2" fmla="*/ 6350 h 899998"/>
              <a:gd name="connsiteX3" fmla="*/ 6350 w 899998"/>
              <a:gd name="connsiteY3" fmla="*/ 449999 h 899998"/>
              <a:gd name="connsiteX4" fmla="*/ 449998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8" y="893648"/>
                </a:moveTo>
                <a:cubicBezTo>
                  <a:pt x="695019" y="893648"/>
                  <a:pt x="893648" y="695020"/>
                  <a:pt x="893648" y="449999"/>
                </a:cubicBezTo>
                <a:cubicBezTo>
                  <a:pt x="893648" y="204978"/>
                  <a:pt x="695019" y="6350"/>
                  <a:pt x="449998" y="6350"/>
                </a:cubicBezTo>
                <a:cubicBezTo>
                  <a:pt x="204977" y="6350"/>
                  <a:pt x="6350" y="204978"/>
                  <a:pt x="6350" y="449999"/>
                </a:cubicBezTo>
                <a:cubicBezTo>
                  <a:pt x="6350" y="695020"/>
                  <a:pt x="204977" y="893648"/>
                  <a:pt x="449998" y="893648"/>
                </a:cubicBezTo>
              </a:path>
            </a:pathLst>
          </a:custGeom>
          <a:solidFill>
            <a:srgbClr val="000000">
              <a:alpha val="0"/>
            </a:srgbClr>
          </a:solidFill>
          <a:ln w="12700">
            <a:solidFill>
              <a:srgbClr val="F57B2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713604" y="1779723"/>
            <a:ext cx="532790" cy="532803"/>
          </a:xfrm>
          <a:custGeom>
            <a:avLst/>
            <a:gdLst>
              <a:gd name="connsiteX0" fmla="*/ 266395 w 532790"/>
              <a:gd name="connsiteY0" fmla="*/ 532803 h 532803"/>
              <a:gd name="connsiteX1" fmla="*/ 532790 w 532790"/>
              <a:gd name="connsiteY1" fmla="*/ 266395 h 532803"/>
              <a:gd name="connsiteX2" fmla="*/ 266395 w 532790"/>
              <a:gd name="connsiteY2" fmla="*/ 0 h 532803"/>
              <a:gd name="connsiteX3" fmla="*/ 0 w 532790"/>
              <a:gd name="connsiteY3" fmla="*/ 266395 h 532803"/>
              <a:gd name="connsiteX4" fmla="*/ 266395 w 532790"/>
              <a:gd name="connsiteY4" fmla="*/ 532803 h 5328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2790" h="532803">
                <a:moveTo>
                  <a:pt x="266395" y="532803"/>
                </a:moveTo>
                <a:cubicBezTo>
                  <a:pt x="413524" y="532803"/>
                  <a:pt x="532790" y="413524"/>
                  <a:pt x="532790" y="266395"/>
                </a:cubicBezTo>
                <a:cubicBezTo>
                  <a:pt x="532790" y="119278"/>
                  <a:pt x="413524" y="0"/>
                  <a:pt x="266395" y="0"/>
                </a:cubicBezTo>
                <a:cubicBezTo>
                  <a:pt x="119265" y="0"/>
                  <a:pt x="0" y="119278"/>
                  <a:pt x="0" y="266395"/>
                </a:cubicBezTo>
                <a:cubicBezTo>
                  <a:pt x="0" y="413524"/>
                  <a:pt x="119265" y="532803"/>
                  <a:pt x="266395" y="532803"/>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1530000" y="1596127"/>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8"/>
                  <a:pt x="695020" y="6350"/>
                  <a:pt x="449999" y="6350"/>
                </a:cubicBezTo>
                <a:cubicBezTo>
                  <a:pt x="204977" y="6350"/>
                  <a:pt x="6350" y="204978"/>
                  <a:pt x="6350" y="449999"/>
                </a:cubicBezTo>
                <a:cubicBezTo>
                  <a:pt x="6350" y="695020"/>
                  <a:pt x="204977" y="893648"/>
                  <a:pt x="449999" y="893648"/>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68500" y="1803400"/>
            <a:ext cx="292100" cy="482600"/>
          </a:xfrm>
          <a:prstGeom prst="rect">
            <a:avLst/>
          </a:prstGeom>
          <a:noFill/>
        </p:spPr>
      </p:pic>
      <p:pic>
        <p:nvPicPr>
          <p:cNvPr id="25" name="Picture 3"/>
          <p:cNvPicPr>
            <a:picLocks noChangeAspect="1" noChangeArrowheads="1"/>
          </p:cNvPicPr>
          <p:nvPr/>
        </p:nvPicPr>
        <p:blipFill>
          <a:blip r:embed="rId3"/>
          <a:srcRect/>
          <a:stretch>
            <a:fillRect/>
          </a:stretch>
        </p:blipFill>
        <p:spPr bwMode="auto">
          <a:xfrm>
            <a:off x="3771900" y="1917700"/>
            <a:ext cx="165100" cy="254000"/>
          </a:xfrm>
          <a:prstGeom prst="rect">
            <a:avLst/>
          </a:prstGeom>
          <a:noFill/>
        </p:spPr>
      </p:pic>
      <p:pic>
        <p:nvPicPr>
          <p:cNvPr id="26" name="Picture 3"/>
          <p:cNvPicPr>
            <a:picLocks noChangeAspect="1" noChangeArrowheads="1"/>
          </p:cNvPicPr>
          <p:nvPr/>
        </p:nvPicPr>
        <p:blipFill>
          <a:blip r:embed="rId4"/>
          <a:srcRect/>
          <a:stretch>
            <a:fillRect/>
          </a:stretch>
        </p:blipFill>
        <p:spPr bwMode="auto">
          <a:xfrm>
            <a:off x="5562600" y="2006600"/>
            <a:ext cx="76200" cy="76200"/>
          </a:xfrm>
          <a:prstGeom prst="rect">
            <a:avLst/>
          </a:prstGeom>
          <a:noFill/>
        </p:spPr>
      </p:pic>
      <p:pic>
        <p:nvPicPr>
          <p:cNvPr id="27" name="Picture 3"/>
          <p:cNvPicPr>
            <a:picLocks noChangeAspect="1" noChangeArrowheads="1"/>
          </p:cNvPicPr>
          <p:nvPr/>
        </p:nvPicPr>
        <p:blipFill>
          <a:blip r:embed="rId5"/>
          <a:srcRect/>
          <a:stretch>
            <a:fillRect/>
          </a:stretch>
        </p:blipFill>
        <p:spPr bwMode="auto">
          <a:xfrm>
            <a:off x="0" y="0"/>
            <a:ext cx="7560005" cy="10692003"/>
          </a:xfrm>
          <a:prstGeom prst="rect">
            <a:avLst/>
          </a:prstGeom>
          <a:noFill/>
        </p:spPr>
      </p:pic>
      <p:pic>
        <p:nvPicPr>
          <p:cNvPr id="28" name="Picture 3"/>
          <p:cNvPicPr>
            <a:picLocks noChangeAspect="1" noChangeArrowheads="1"/>
          </p:cNvPicPr>
          <p:nvPr/>
        </p:nvPicPr>
        <p:blipFill>
          <a:blip r:embed="rId5"/>
          <a:srcRect/>
          <a:stretch>
            <a:fillRect/>
          </a:stretch>
        </p:blipFill>
        <p:spPr bwMode="auto">
          <a:xfrm>
            <a:off x="0" y="0"/>
            <a:ext cx="7560005" cy="10692003"/>
          </a:xfrm>
          <a:prstGeom prst="rect">
            <a:avLst/>
          </a:prstGeom>
          <a:noFill/>
        </p:spPr>
      </p:pic>
      <p:pic>
        <p:nvPicPr>
          <p:cNvPr id="29" name="Picture 3"/>
          <p:cNvPicPr>
            <a:picLocks noChangeAspect="1" noChangeArrowheads="1"/>
          </p:cNvPicPr>
          <p:nvPr/>
        </p:nvPicPr>
        <p:blipFill>
          <a:blip r:embed="rId5"/>
          <a:srcRect/>
          <a:stretch>
            <a:fillRect/>
          </a:stretch>
        </p:blipFill>
        <p:spPr bwMode="auto">
          <a:xfrm>
            <a:off x="0" y="0"/>
            <a:ext cx="7560005" cy="10692003"/>
          </a:xfrm>
          <a:prstGeom prst="rect">
            <a:avLst/>
          </a:prstGeom>
          <a:noFill/>
        </p:spPr>
      </p:pic>
      <p:pic>
        <p:nvPicPr>
          <p:cNvPr id="30" name="Picture 3"/>
          <p:cNvPicPr>
            <a:picLocks noChangeAspect="1" noChangeArrowheads="1"/>
          </p:cNvPicPr>
          <p:nvPr/>
        </p:nvPicPr>
        <p:blipFill>
          <a:blip r:embed="rId5"/>
          <a:srcRect/>
          <a:stretch>
            <a:fillRect/>
          </a:stretch>
        </p:blipFill>
        <p:spPr bwMode="auto">
          <a:xfrm>
            <a:off x="0" y="0"/>
            <a:ext cx="7560005" cy="10692003"/>
          </a:xfrm>
          <a:prstGeom prst="rect">
            <a:avLst/>
          </a:prstGeom>
          <a:noFill/>
        </p:spPr>
      </p:pic>
      <p:sp>
        <p:nvSpPr>
          <p:cNvPr id="2" name="TextBox 1"/>
          <p:cNvSpPr txBox="1"/>
          <p:nvPr/>
        </p:nvSpPr>
        <p:spPr>
          <a:xfrm>
            <a:off x="711200" y="9067800"/>
            <a:ext cx="6108700" cy="3302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Systemtestingisbyfartheactivityabsorbingmostofthetestingbudget.ThisisinlinewiththeEuroStar2014Survey.</a:t>
            </a:r>
          </a:p>
          <a:p>
            <a:pPr>
              <a:lnSpc>
                <a:spcPts val="1400"/>
              </a:lnSpc>
              <a:tabLst/>
            </a:pPr>
            <a:r>
              <a:rPr lang="en-US" altLang="zh-CN" sz="800" i="1" dirty="0" smtClean="0">
                <a:solidFill>
                  <a:srgbClr val="000000"/>
                </a:solidFill>
                <a:latin typeface="Geogrotesque" pitchFamily="18" charset="0"/>
                <a:cs typeface="Geogrotesque" pitchFamily="18" charset="0"/>
              </a:rPr>
              <a:t>(http://testhuddle.com/practices-attitudes-in-software-testing-study)</a:t>
            </a:r>
          </a:p>
        </p:txBody>
      </p:sp>
      <p:sp>
        <p:nvSpPr>
          <p:cNvPr id="31" name="TextBox 1"/>
          <p:cNvSpPr txBox="1"/>
          <p:nvPr/>
        </p:nvSpPr>
        <p:spPr>
          <a:xfrm>
            <a:off x="711200" y="673100"/>
            <a:ext cx="5929508" cy="61042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expect</a:t>
            </a:r>
            <a:r>
              <a:rPr lang="tr-TR" altLang="zh-CN" sz="2000" b="1" dirty="0" smtClean="0">
                <a:solidFill>
                  <a:srgbClr val="000000"/>
                </a:solidFill>
                <a:latin typeface="Geogrotesque" pitchFamily="18" charset="0"/>
                <a:cs typeface="Geogrotesque" pitchFamily="18" charset="0"/>
              </a:rPr>
              <a:t> </a:t>
            </a:r>
            <a:r>
              <a:rPr lang="en-US" altLang="zh-CN" sz="2000" b="1" dirty="0" err="1" smtClean="0">
                <a:solidFill>
                  <a:srgbClr val="000000"/>
                </a:solidFill>
                <a:latin typeface="Geogrotesque" pitchFamily="18" charset="0"/>
                <a:cs typeface="Geogrotesque" pitchFamily="18" charset="0"/>
              </a:rPr>
              <a:t>ation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for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organization’s</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tr-TR" altLang="zh-CN" sz="2000" b="1" dirty="0" smtClean="0">
                <a:solidFill>
                  <a:srgbClr val="000000"/>
                </a:solidFill>
                <a:latin typeface="Geogrotesque" pitchFamily="18" charset="0"/>
                <a:cs typeface="Geogrotesque" pitchFamily="18" charset="0"/>
              </a:rPr>
              <a:t>s</a:t>
            </a:r>
            <a:r>
              <a:rPr lang="en-US" altLang="zh-CN" sz="2000" b="1" dirty="0" err="1" smtClean="0">
                <a:solidFill>
                  <a:srgbClr val="000000"/>
                </a:solidFill>
                <a:latin typeface="Geogrotesque" pitchFamily="18" charset="0"/>
                <a:cs typeface="Geogrotesque" pitchFamily="18" charset="0"/>
              </a:rPr>
              <a:t>oftware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testing</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budget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next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12</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months</a:t>
            </a:r>
            <a:r>
              <a:rPr lang="en-US" altLang="zh-CN" sz="2000" b="1" dirty="0" smtClean="0">
                <a:solidFill>
                  <a:srgbClr val="000000"/>
                </a:solidFill>
                <a:latin typeface="Geogrotesque" pitchFamily="18" charset="0"/>
                <a:cs typeface="Geogrotesque" pitchFamily="18" charset="0"/>
              </a:rPr>
              <a:t>?</a:t>
            </a:r>
          </a:p>
        </p:txBody>
      </p:sp>
      <p:sp>
        <p:nvSpPr>
          <p:cNvPr id="1024" name="TextBox 1"/>
          <p:cNvSpPr txBox="1"/>
          <p:nvPr/>
        </p:nvSpPr>
        <p:spPr>
          <a:xfrm>
            <a:off x="711200" y="3665706"/>
            <a:ext cx="2265044" cy="918200"/>
          </a:xfrm>
          <a:prstGeom prst="rect">
            <a:avLst/>
          </a:prstGeom>
          <a:noFill/>
        </p:spPr>
        <p:txBody>
          <a:bodyPr wrap="none" lIns="0" tIns="0" rIns="0" rtlCol="0">
            <a:spAutoFit/>
          </a:bodyPr>
          <a:lstStyle/>
          <a:p>
            <a:pPr>
              <a:lnSpc>
                <a:spcPts val="1400"/>
              </a:lnSpc>
              <a:tabLst>
                <a:tab pos="469900" algn="l"/>
              </a:tabLst>
            </a:pPr>
            <a:r>
              <a:rPr lang="en-US" altLang="zh-CN" dirty="0" smtClean="0"/>
              <a:t>	</a:t>
            </a:r>
            <a:r>
              <a:rPr lang="en-US" altLang="zh-CN" sz="1200" dirty="0" smtClean="0">
                <a:solidFill>
                  <a:srgbClr val="EE2F7C"/>
                </a:solidFill>
                <a:latin typeface="Segoe UI" pitchFamily="18" charset="0"/>
                <a:cs typeface="Segoe UI" pitchFamily="18" charset="0"/>
              </a:rPr>
              <a:t>11</a:t>
            </a:r>
            <a:r>
              <a:rPr lang="en-US" altLang="zh-CN" sz="1000" dirty="0" smtClean="0">
                <a:solidFill>
                  <a:srgbClr val="EE2F7C"/>
                </a:solidFill>
                <a:latin typeface="Segoe UI" pitchFamily="18" charset="0"/>
                <a:cs typeface="Segoe UI" pitchFamily="18" charset="0"/>
              </a:rPr>
              <a:t>,9%</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21%-30%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Growth</a:t>
            </a:r>
          </a:p>
          <a:p>
            <a:pPr>
              <a:lnSpc>
                <a:spcPts val="1800"/>
              </a:lnSpc>
              <a:tabLst>
                <a:tab pos="469900" algn="l"/>
              </a:tabLst>
            </a:pPr>
            <a:r>
              <a:rPr lang="en-US" altLang="zh-CN" dirty="0" smtClean="0"/>
              <a:t>	</a:t>
            </a:r>
            <a:r>
              <a:rPr lang="en-US" altLang="zh-CN" sz="1200" dirty="0" smtClean="0">
                <a:solidFill>
                  <a:srgbClr val="EE2F7C"/>
                </a:solidFill>
                <a:latin typeface="Segoe UI" pitchFamily="18" charset="0"/>
                <a:cs typeface="Segoe UI" pitchFamily="18" charset="0"/>
              </a:rPr>
              <a:t>6</a:t>
            </a:r>
            <a:r>
              <a:rPr lang="en-US" altLang="zh-CN" sz="1000" dirty="0" smtClean="0">
                <a:solidFill>
                  <a:srgbClr val="EE2F7C"/>
                </a:solidFill>
                <a:latin typeface="Segoe UI" pitchFamily="18" charset="0"/>
                <a:cs typeface="Segoe UI" pitchFamily="18" charset="0"/>
              </a:rPr>
              <a:t>,2%</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31%-40%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Growth</a:t>
            </a:r>
          </a:p>
          <a:p>
            <a:pPr>
              <a:lnSpc>
                <a:spcPts val="1800"/>
              </a:lnSpc>
              <a:tabLst>
                <a:tab pos="469900" algn="l"/>
              </a:tabLst>
            </a:pPr>
            <a:r>
              <a:rPr lang="en-US" altLang="zh-CN" dirty="0" smtClean="0"/>
              <a:t>	</a:t>
            </a:r>
            <a:r>
              <a:rPr lang="en-US" altLang="zh-CN" sz="1200" dirty="0" smtClean="0">
                <a:solidFill>
                  <a:srgbClr val="EE2F7C"/>
                </a:solidFill>
                <a:latin typeface="Segoe UI" pitchFamily="18" charset="0"/>
                <a:cs typeface="Segoe UI" pitchFamily="18" charset="0"/>
              </a:rPr>
              <a:t>4</a:t>
            </a:r>
            <a:r>
              <a:rPr lang="en-US" altLang="zh-CN" sz="1000" dirty="0" smtClean="0">
                <a:solidFill>
                  <a:srgbClr val="EE2F7C"/>
                </a:solidFill>
                <a:latin typeface="Segoe UI" pitchFamily="18" charset="0"/>
                <a:cs typeface="Segoe UI" pitchFamily="18" charset="0"/>
              </a:rPr>
              <a:t>,1%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41%-50%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Growth</a:t>
            </a:r>
          </a:p>
          <a:p>
            <a:pPr>
              <a:lnSpc>
                <a:spcPts val="1800"/>
              </a:lnSpc>
              <a:tabLst>
                <a:tab pos="469900" algn="l"/>
              </a:tabLst>
            </a:pPr>
            <a:r>
              <a:rPr lang="en-US" altLang="zh-CN" dirty="0" smtClean="0"/>
              <a:t>	</a:t>
            </a:r>
            <a:r>
              <a:rPr lang="en-US" altLang="zh-CN" sz="1200" dirty="0" smtClean="0">
                <a:solidFill>
                  <a:srgbClr val="EE2F7C"/>
                </a:solidFill>
                <a:latin typeface="Segoe UI" pitchFamily="18" charset="0"/>
                <a:cs typeface="Segoe UI" pitchFamily="18" charset="0"/>
              </a:rPr>
              <a:t>5</a:t>
            </a:r>
            <a:r>
              <a:rPr lang="en-US" altLang="zh-CN" sz="1000" dirty="0" smtClean="0">
                <a:solidFill>
                  <a:srgbClr val="EE2F7C"/>
                </a:solidFill>
                <a:latin typeface="Segoe UI" pitchFamily="18" charset="0"/>
                <a:cs typeface="Segoe UI" pitchFamily="18" charset="0"/>
              </a:rPr>
              <a:t>,7%</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MoreThan50%Growth</a:t>
            </a:r>
            <a:endParaRPr lang="en-US" altLang="zh-CN" sz="1200" dirty="0" smtClean="0">
              <a:solidFill>
                <a:srgbClr val="000000"/>
              </a:solidFill>
              <a:latin typeface="Geogrotesque" pitchFamily="18" charset="0"/>
              <a:cs typeface="Geogrotesque" pitchFamily="18" charset="0"/>
            </a:endParaRPr>
          </a:p>
        </p:txBody>
      </p:sp>
      <p:sp>
        <p:nvSpPr>
          <p:cNvPr id="1025" name="TextBox 1"/>
          <p:cNvSpPr txBox="1"/>
          <p:nvPr/>
        </p:nvSpPr>
        <p:spPr>
          <a:xfrm>
            <a:off x="5207000" y="8267700"/>
            <a:ext cx="609600" cy="508000"/>
          </a:xfrm>
          <a:prstGeom prst="rect">
            <a:avLst/>
          </a:prstGeom>
          <a:noFill/>
        </p:spPr>
        <p:txBody>
          <a:bodyPr wrap="none" lIns="0" tIns="0" rIns="0" rtlCol="0">
            <a:spAutoFit/>
          </a:bodyPr>
          <a:lstStyle/>
          <a:p>
            <a:pPr>
              <a:lnSpc>
                <a:spcPts val="1400"/>
              </a:lnSpc>
              <a:tabLst>
                <a:tab pos="152400" algn="l"/>
                <a:tab pos="165100" algn="l"/>
              </a:tabLst>
            </a:pPr>
            <a:r>
              <a:rPr lang="en-US" altLang="zh-CN" dirty="0" smtClean="0"/>
              <a:t>	</a:t>
            </a:r>
            <a:r>
              <a:rPr lang="en-US" altLang="zh-CN" sz="1200" dirty="0" smtClean="0">
                <a:solidFill>
                  <a:srgbClr val="1192D1"/>
                </a:solidFill>
                <a:latin typeface="Segoe UI" pitchFamily="18" charset="0"/>
                <a:cs typeface="Segoe UI" pitchFamily="18" charset="0"/>
              </a:rPr>
              <a:t>24</a:t>
            </a:r>
            <a:r>
              <a:rPr lang="en-US" altLang="zh-CN" sz="1000" dirty="0" smtClean="0">
                <a:solidFill>
                  <a:srgbClr val="1192D1"/>
                </a:solidFill>
                <a:latin typeface="Segoe UI" pitchFamily="18" charset="0"/>
                <a:cs typeface="Segoe UI" pitchFamily="18" charset="0"/>
              </a:rPr>
              <a:t>,1%</a:t>
            </a:r>
          </a:p>
          <a:p>
            <a:pPr>
              <a:lnSpc>
                <a:spcPts val="1300"/>
              </a:lnSpc>
              <a:tabLst>
                <a:tab pos="152400" algn="l"/>
                <a:tab pos="165100" algn="l"/>
              </a:tabLst>
            </a:pPr>
            <a:r>
              <a:rPr lang="en-US" altLang="zh-CN" dirty="0" smtClean="0"/>
              <a:t>		</a:t>
            </a:r>
            <a:r>
              <a:rPr lang="en-US" altLang="zh-CN" sz="1000" dirty="0" smtClean="0">
                <a:solidFill>
                  <a:srgbClr val="000000"/>
                </a:solidFill>
                <a:latin typeface="Geogrotesque" pitchFamily="18" charset="0"/>
                <a:cs typeface="Geogrotesque" pitchFamily="18" charset="0"/>
              </a:rPr>
              <a:t>Unit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p>
          <a:p>
            <a:pPr>
              <a:lnSpc>
                <a:spcPts val="1200"/>
              </a:lnSpc>
              <a:tabLst>
                <a:tab pos="152400" algn="l"/>
                <a:tab pos="165100" algn="l"/>
              </a:tabLst>
            </a:pPr>
            <a:r>
              <a:rPr lang="en-US" altLang="zh-CN" sz="1000" dirty="0" smtClean="0">
                <a:solidFill>
                  <a:srgbClr val="000000"/>
                </a:solidFill>
                <a:latin typeface="Geogrotesque" pitchFamily="18" charset="0"/>
                <a:cs typeface="Geogrotesque" pitchFamily="18" charset="0"/>
              </a:rPr>
              <a:t>Component</a:t>
            </a:r>
          </a:p>
        </p:txBody>
      </p:sp>
      <p:sp>
        <p:nvSpPr>
          <p:cNvPr id="1026" name="TextBox 1"/>
          <p:cNvSpPr txBox="1"/>
          <p:nvPr/>
        </p:nvSpPr>
        <p:spPr>
          <a:xfrm>
            <a:off x="4038600" y="8267700"/>
            <a:ext cx="609600" cy="508000"/>
          </a:xfrm>
          <a:prstGeom prst="rect">
            <a:avLst/>
          </a:prstGeom>
          <a:noFill/>
        </p:spPr>
        <p:txBody>
          <a:bodyPr wrap="none" lIns="0" tIns="0" rIns="0" rtlCol="0">
            <a:spAutoFit/>
          </a:bodyPr>
          <a:lstStyle/>
          <a:p>
            <a:pPr>
              <a:lnSpc>
                <a:spcPts val="1400"/>
              </a:lnSpc>
              <a:tabLst>
                <a:tab pos="177800" algn="l"/>
                <a:tab pos="190500" algn="l"/>
              </a:tabLst>
            </a:pPr>
            <a:r>
              <a:rPr lang="en-US" altLang="zh-CN" dirty="0" smtClean="0"/>
              <a:t>		</a:t>
            </a:r>
            <a:r>
              <a:rPr lang="en-US" altLang="zh-CN" sz="1200" dirty="0" smtClean="0">
                <a:solidFill>
                  <a:srgbClr val="1192D1"/>
                </a:solidFill>
                <a:latin typeface="Segoe UI" pitchFamily="18" charset="0"/>
                <a:cs typeface="Segoe UI" pitchFamily="18" charset="0"/>
              </a:rPr>
              <a:t>44</a:t>
            </a:r>
            <a:r>
              <a:rPr lang="en-US" altLang="zh-CN" sz="1000" dirty="0" smtClean="0">
                <a:solidFill>
                  <a:srgbClr val="1192D1"/>
                </a:solidFill>
                <a:latin typeface="Segoe UI" pitchFamily="18" charset="0"/>
                <a:cs typeface="Segoe UI" pitchFamily="18" charset="0"/>
              </a:rPr>
              <a:t>%</a:t>
            </a:r>
          </a:p>
          <a:p>
            <a:pPr>
              <a:lnSpc>
                <a:spcPts val="1300"/>
              </a:lnSpc>
              <a:tabLst>
                <a:tab pos="177800" algn="l"/>
                <a:tab pos="190500" algn="l"/>
              </a:tabLst>
            </a:pPr>
            <a:r>
              <a:rPr lang="en-US" altLang="zh-CN" dirty="0" smtClean="0"/>
              <a:t>	</a:t>
            </a:r>
            <a:r>
              <a:rPr lang="en-US" altLang="zh-CN" sz="1000" dirty="0" smtClean="0">
                <a:solidFill>
                  <a:srgbClr val="000000"/>
                </a:solidFill>
                <a:latin typeface="Geogrotesque" pitchFamily="18" charset="0"/>
                <a:cs typeface="Geogrotesque" pitchFamily="18" charset="0"/>
              </a:rPr>
              <a:t>User</a:t>
            </a:r>
          </a:p>
          <a:p>
            <a:pPr>
              <a:lnSpc>
                <a:spcPts val="1200"/>
              </a:lnSpc>
              <a:tabLst>
                <a:tab pos="177800" algn="l"/>
                <a:tab pos="190500" algn="l"/>
              </a:tabLst>
            </a:pPr>
            <a:r>
              <a:rPr lang="en-US" altLang="zh-CN" sz="1000" dirty="0" smtClean="0">
                <a:solidFill>
                  <a:srgbClr val="000000"/>
                </a:solidFill>
                <a:latin typeface="Geogrotesque" pitchFamily="18" charset="0"/>
                <a:cs typeface="Geogrotesque" pitchFamily="18" charset="0"/>
              </a:rPr>
              <a:t>Acceptance</a:t>
            </a:r>
          </a:p>
        </p:txBody>
      </p:sp>
      <p:sp>
        <p:nvSpPr>
          <p:cNvPr id="1028" name="TextBox 1"/>
          <p:cNvSpPr txBox="1"/>
          <p:nvPr/>
        </p:nvSpPr>
        <p:spPr>
          <a:xfrm>
            <a:off x="2870200" y="8255000"/>
            <a:ext cx="584200" cy="431800"/>
          </a:xfrm>
          <a:prstGeom prst="rect">
            <a:avLst/>
          </a:prstGeom>
          <a:noFill/>
        </p:spPr>
        <p:txBody>
          <a:bodyPr wrap="none" lIns="0" tIns="0" rIns="0" rtlCol="0">
            <a:spAutoFit/>
          </a:bodyPr>
          <a:lstStyle/>
          <a:p>
            <a:pPr>
              <a:lnSpc>
                <a:spcPts val="1400"/>
              </a:lnSpc>
              <a:tabLst>
                <a:tab pos="127000" algn="l"/>
              </a:tabLst>
            </a:pPr>
            <a:r>
              <a:rPr lang="en-US" altLang="zh-CN" dirty="0" smtClean="0"/>
              <a:t>	</a:t>
            </a:r>
            <a:r>
              <a:rPr lang="en-US" altLang="zh-CN" sz="1200" dirty="0" smtClean="0">
                <a:solidFill>
                  <a:srgbClr val="1192D1"/>
                </a:solidFill>
                <a:latin typeface="Segoe UI" pitchFamily="18" charset="0"/>
                <a:cs typeface="Segoe UI" pitchFamily="18" charset="0"/>
              </a:rPr>
              <a:t>48</a:t>
            </a:r>
            <a:r>
              <a:rPr lang="en-US" altLang="zh-CN" sz="1000" dirty="0" smtClean="0">
                <a:solidFill>
                  <a:srgbClr val="1192D1"/>
                </a:solidFill>
                <a:latin typeface="Segoe UI" pitchFamily="18" charset="0"/>
                <a:cs typeface="Segoe UI" pitchFamily="18" charset="0"/>
              </a:rPr>
              <a:t>,7%</a:t>
            </a:r>
          </a:p>
          <a:p>
            <a:pPr>
              <a:lnSpc>
                <a:spcPts val="1900"/>
              </a:lnSpc>
              <a:tabLst>
                <a:tab pos="127000" algn="l"/>
              </a:tabLst>
            </a:pPr>
            <a:r>
              <a:rPr lang="en-US" altLang="zh-CN" sz="1000" dirty="0" smtClean="0">
                <a:solidFill>
                  <a:srgbClr val="000000"/>
                </a:solidFill>
                <a:latin typeface="Geogrotesque" pitchFamily="18" charset="0"/>
                <a:cs typeface="Geogrotesque" pitchFamily="18" charset="0"/>
              </a:rPr>
              <a:t>Integration</a:t>
            </a:r>
          </a:p>
        </p:txBody>
      </p:sp>
      <p:sp>
        <p:nvSpPr>
          <p:cNvPr id="1029" name="TextBox 1"/>
          <p:cNvSpPr txBox="1"/>
          <p:nvPr/>
        </p:nvSpPr>
        <p:spPr>
          <a:xfrm>
            <a:off x="1828800" y="8255000"/>
            <a:ext cx="393700" cy="431800"/>
          </a:xfrm>
          <a:prstGeom prst="rect">
            <a:avLst/>
          </a:prstGeom>
          <a:noFill/>
        </p:spPr>
        <p:txBody>
          <a:bodyPr wrap="none" lIns="0" tIns="0" rIns="0" rtlCol="0">
            <a:spAutoFit/>
          </a:bodyPr>
          <a:lstStyle/>
          <a:p>
            <a:pPr>
              <a:lnSpc>
                <a:spcPts val="1400"/>
              </a:lnSpc>
              <a:tabLst>
                <a:tab pos="38100" algn="l"/>
              </a:tabLst>
            </a:pPr>
            <a:r>
              <a:rPr lang="en-US" altLang="zh-CN" dirty="0" smtClean="0"/>
              <a:t>	</a:t>
            </a:r>
            <a:r>
              <a:rPr lang="en-US" altLang="zh-CN" sz="1200" dirty="0" smtClean="0">
                <a:solidFill>
                  <a:srgbClr val="1192D1"/>
                </a:solidFill>
                <a:latin typeface="Segoe UI" pitchFamily="18" charset="0"/>
                <a:cs typeface="Segoe UI" pitchFamily="18" charset="0"/>
              </a:rPr>
              <a:t>71</a:t>
            </a:r>
            <a:r>
              <a:rPr lang="en-US" altLang="zh-CN" sz="1000" dirty="0" smtClean="0">
                <a:solidFill>
                  <a:srgbClr val="1192D1"/>
                </a:solidFill>
                <a:latin typeface="Segoe UI" pitchFamily="18" charset="0"/>
                <a:cs typeface="Segoe UI" pitchFamily="18" charset="0"/>
              </a:rPr>
              <a:t>,3%</a:t>
            </a:r>
          </a:p>
          <a:p>
            <a:pPr>
              <a:lnSpc>
                <a:spcPts val="1900"/>
              </a:lnSpc>
              <a:tabLst>
                <a:tab pos="38100" algn="l"/>
              </a:tabLst>
            </a:pPr>
            <a:r>
              <a:rPr lang="en-US" altLang="zh-CN" sz="1000" dirty="0" smtClean="0">
                <a:solidFill>
                  <a:srgbClr val="000000"/>
                </a:solidFill>
                <a:latin typeface="Geogrotesque" pitchFamily="18" charset="0"/>
                <a:cs typeface="Geogrotesque" pitchFamily="18" charset="0"/>
              </a:rPr>
              <a:t>System</a:t>
            </a:r>
          </a:p>
        </p:txBody>
      </p:sp>
      <p:sp>
        <p:nvSpPr>
          <p:cNvPr id="1030"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14</a:t>
            </a:r>
          </a:p>
        </p:txBody>
      </p:sp>
      <p:sp>
        <p:nvSpPr>
          <p:cNvPr id="1031"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032" name="TextBox 1"/>
          <p:cNvSpPr txBox="1"/>
          <p:nvPr/>
        </p:nvSpPr>
        <p:spPr>
          <a:xfrm>
            <a:off x="4800600" y="2578100"/>
            <a:ext cx="1549400" cy="1066800"/>
          </a:xfrm>
          <a:prstGeom prst="rect">
            <a:avLst/>
          </a:prstGeom>
          <a:noFill/>
        </p:spPr>
        <p:txBody>
          <a:bodyPr wrap="none" lIns="0" tIns="0" rIns="0" rtlCol="0">
            <a:spAutoFit/>
          </a:bodyPr>
          <a:lstStyle/>
          <a:p>
            <a:pPr>
              <a:lnSpc>
                <a:spcPts val="1400"/>
              </a:lnSpc>
              <a:tabLst>
                <a:tab pos="533400" algn="l"/>
                <a:tab pos="647700" algn="l"/>
              </a:tabLst>
            </a:pPr>
            <a:r>
              <a:rPr lang="en-US" altLang="zh-CN" dirty="0" smtClean="0"/>
              <a:t>		</a:t>
            </a:r>
            <a:r>
              <a:rPr lang="en-US" altLang="zh-CN" sz="1200" dirty="0" smtClean="0">
                <a:solidFill>
                  <a:srgbClr val="1192D1"/>
                </a:solidFill>
                <a:latin typeface="Segoe UI" pitchFamily="18" charset="0"/>
                <a:cs typeface="Segoe UI" pitchFamily="18" charset="0"/>
              </a:rPr>
              <a:t>9</a:t>
            </a:r>
            <a:r>
              <a:rPr lang="en-US" altLang="zh-CN" sz="1000" dirty="0" smtClean="0">
                <a:solidFill>
                  <a:srgbClr val="1192D1"/>
                </a:solidFill>
                <a:latin typeface="Segoe UI" pitchFamily="18" charset="0"/>
                <a:cs typeface="Segoe UI" pitchFamily="18" charset="0"/>
              </a:rPr>
              <a:t>,8%</a:t>
            </a:r>
          </a:p>
          <a:p>
            <a:pPr>
              <a:lnSpc>
                <a:spcPts val="1900"/>
              </a:lnSpc>
              <a:tabLst>
                <a:tab pos="533400" algn="l"/>
                <a:tab pos="647700" algn="l"/>
              </a:tabLst>
            </a:pPr>
            <a:r>
              <a:rPr lang="en-US" altLang="zh-CN" dirty="0" smtClean="0"/>
              <a:t>	</a:t>
            </a:r>
            <a:r>
              <a:rPr lang="en-US" altLang="zh-CN" sz="1000" dirty="0" smtClean="0">
                <a:solidFill>
                  <a:srgbClr val="000000"/>
                </a:solidFill>
                <a:latin typeface="Geogrotesque" pitchFamily="18" charset="0"/>
                <a:cs typeface="Geogrotesque" pitchFamily="18" charset="0"/>
              </a:rPr>
              <a:t>Decrease</a:t>
            </a:r>
          </a:p>
          <a:p>
            <a:pPr>
              <a:lnSpc>
                <a:spcPts val="1000"/>
              </a:lnSpc>
            </a:pPr>
            <a:endParaRPr lang="en-US" altLang="zh-CN" dirty="0" smtClean="0"/>
          </a:p>
          <a:p>
            <a:pPr>
              <a:lnSpc>
                <a:spcPts val="2100"/>
              </a:lnSpc>
              <a:tabLst>
                <a:tab pos="533400" algn="l"/>
                <a:tab pos="647700" algn="l"/>
              </a:tabLst>
            </a:pPr>
            <a:r>
              <a:rPr lang="en-US" altLang="zh-CN" sz="1200" dirty="0" smtClean="0">
                <a:solidFill>
                  <a:srgbClr val="1192D1"/>
                </a:solidFill>
                <a:latin typeface="Segoe UI" pitchFamily="18" charset="0"/>
                <a:cs typeface="Segoe UI" pitchFamily="18" charset="0"/>
              </a:rPr>
              <a:t>6</a:t>
            </a:r>
            <a:r>
              <a:rPr lang="en-US" altLang="zh-CN" sz="1000" dirty="0" smtClean="0">
                <a:solidFill>
                  <a:srgbClr val="1192D1"/>
                </a:solidFill>
                <a:latin typeface="Segoe UI" pitchFamily="18" charset="0"/>
                <a:cs typeface="Segoe UI" pitchFamily="18" charset="0"/>
              </a:rPr>
              <a:t>,5%</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Slight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Decrease</a:t>
            </a:r>
          </a:p>
          <a:p>
            <a:pPr>
              <a:lnSpc>
                <a:spcPts val="1800"/>
              </a:lnSpc>
              <a:tabLst>
                <a:tab pos="533400" algn="l"/>
                <a:tab pos="647700" algn="l"/>
              </a:tabLst>
            </a:pPr>
            <a:r>
              <a:rPr lang="en-US" altLang="zh-CN" sz="1200" dirty="0" smtClean="0">
                <a:solidFill>
                  <a:srgbClr val="1192D1"/>
                </a:solidFill>
                <a:latin typeface="Segoe UI" pitchFamily="18" charset="0"/>
                <a:cs typeface="Segoe UI" pitchFamily="18" charset="0"/>
              </a:rPr>
              <a:t>3</a:t>
            </a:r>
            <a:r>
              <a:rPr lang="en-US" altLang="zh-CN" sz="1000" dirty="0" smtClean="0">
                <a:solidFill>
                  <a:srgbClr val="1192D1"/>
                </a:solidFill>
                <a:latin typeface="Segoe UI" pitchFamily="18" charset="0"/>
                <a:cs typeface="Segoe UI" pitchFamily="18" charset="0"/>
              </a:rPr>
              <a:t>,3%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Signification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Decrease</a:t>
            </a:r>
          </a:p>
        </p:txBody>
      </p:sp>
      <p:sp>
        <p:nvSpPr>
          <p:cNvPr id="1033" name="TextBox 1"/>
          <p:cNvSpPr txBox="1"/>
          <p:nvPr/>
        </p:nvSpPr>
        <p:spPr>
          <a:xfrm>
            <a:off x="3606800" y="2552700"/>
            <a:ext cx="330200" cy="431800"/>
          </a:xfrm>
          <a:prstGeom prst="rect">
            <a:avLst/>
          </a:prstGeom>
          <a:noFill/>
        </p:spPr>
        <p:txBody>
          <a:bodyPr wrap="none" lIns="0" tIns="0" rIns="0" rtlCol="0">
            <a:spAutoFit/>
          </a:bodyPr>
          <a:lstStyle/>
          <a:p>
            <a:pPr>
              <a:lnSpc>
                <a:spcPts val="1400"/>
              </a:lnSpc>
              <a:tabLst>
                <a:tab pos="50800" algn="l"/>
              </a:tabLst>
            </a:pPr>
            <a:r>
              <a:rPr lang="en-US" altLang="zh-CN" dirty="0" smtClean="0"/>
              <a:t>	</a:t>
            </a:r>
            <a:r>
              <a:rPr lang="en-US" altLang="zh-CN" sz="1200" dirty="0" smtClean="0">
                <a:solidFill>
                  <a:srgbClr val="F47B20"/>
                </a:solidFill>
                <a:latin typeface="Segoe UI" pitchFamily="18" charset="0"/>
                <a:cs typeface="Segoe UI" pitchFamily="18" charset="0"/>
              </a:rPr>
              <a:t>31</a:t>
            </a:r>
            <a:r>
              <a:rPr lang="en-US" altLang="zh-CN" sz="1000" dirty="0" smtClean="0">
                <a:solidFill>
                  <a:srgbClr val="F47B20"/>
                </a:solidFill>
                <a:latin typeface="Segoe UI" pitchFamily="18" charset="0"/>
                <a:cs typeface="Segoe UI" pitchFamily="18" charset="0"/>
              </a:rPr>
              <a:t>%</a:t>
            </a:r>
          </a:p>
          <a:p>
            <a:pPr>
              <a:lnSpc>
                <a:spcPts val="1900"/>
              </a:lnSpc>
              <a:tabLst>
                <a:tab pos="50800" algn="l"/>
              </a:tabLst>
            </a:pPr>
            <a:r>
              <a:rPr lang="en-US" altLang="zh-CN" sz="1000" dirty="0" smtClean="0">
                <a:solidFill>
                  <a:srgbClr val="000000"/>
                </a:solidFill>
                <a:latin typeface="Geogrotesque" pitchFamily="18" charset="0"/>
                <a:cs typeface="Geogrotesque" pitchFamily="18" charset="0"/>
              </a:rPr>
              <a:t>Stable</a:t>
            </a:r>
          </a:p>
        </p:txBody>
      </p:sp>
      <p:sp>
        <p:nvSpPr>
          <p:cNvPr id="1034" name="TextBox 1"/>
          <p:cNvSpPr txBox="1"/>
          <p:nvPr/>
        </p:nvSpPr>
        <p:spPr>
          <a:xfrm>
            <a:off x="1181100" y="2578100"/>
            <a:ext cx="1295400" cy="1079500"/>
          </a:xfrm>
          <a:prstGeom prst="rect">
            <a:avLst/>
          </a:prstGeom>
          <a:noFill/>
        </p:spPr>
        <p:txBody>
          <a:bodyPr wrap="none" lIns="0" tIns="0" rIns="0" rtlCol="0">
            <a:spAutoFit/>
          </a:bodyPr>
          <a:lstStyle/>
          <a:p>
            <a:pPr>
              <a:lnSpc>
                <a:spcPts val="1400"/>
              </a:lnSpc>
              <a:tabLst>
                <a:tab pos="609600" algn="l"/>
                <a:tab pos="622300" algn="l"/>
              </a:tabLst>
            </a:pPr>
            <a:r>
              <a:rPr lang="en-US" altLang="zh-CN" dirty="0" smtClean="0"/>
              <a:t>		</a:t>
            </a:r>
            <a:r>
              <a:rPr lang="en-US" altLang="zh-CN" sz="1200" dirty="0" smtClean="0">
                <a:solidFill>
                  <a:srgbClr val="EE2F7C"/>
                </a:solidFill>
                <a:latin typeface="Segoe UI" pitchFamily="18" charset="0"/>
                <a:cs typeface="Segoe UI" pitchFamily="18" charset="0"/>
              </a:rPr>
              <a:t>59</a:t>
            </a:r>
            <a:r>
              <a:rPr lang="en-US" altLang="zh-CN" sz="1000" dirty="0" smtClean="0">
                <a:solidFill>
                  <a:srgbClr val="EE2F7C"/>
                </a:solidFill>
                <a:latin typeface="Segoe UI" pitchFamily="18" charset="0"/>
                <a:cs typeface="Segoe UI" pitchFamily="18" charset="0"/>
              </a:rPr>
              <a:t>,2%</a:t>
            </a:r>
          </a:p>
          <a:p>
            <a:pPr>
              <a:lnSpc>
                <a:spcPts val="1900"/>
              </a:lnSpc>
              <a:tabLst>
                <a:tab pos="609600" algn="l"/>
                <a:tab pos="622300" algn="l"/>
              </a:tabLst>
            </a:pPr>
            <a:r>
              <a:rPr lang="en-US" altLang="zh-CN" dirty="0" smtClean="0"/>
              <a:t>	</a:t>
            </a:r>
            <a:r>
              <a:rPr lang="en-US" altLang="zh-CN" sz="1000" dirty="0" smtClean="0">
                <a:solidFill>
                  <a:srgbClr val="000000"/>
                </a:solidFill>
                <a:latin typeface="Geogrotesque" pitchFamily="18" charset="0"/>
                <a:cs typeface="Geogrotesque" pitchFamily="18" charset="0"/>
              </a:rPr>
              <a:t>Growth</a:t>
            </a:r>
          </a:p>
          <a:p>
            <a:pPr>
              <a:lnSpc>
                <a:spcPts val="1000"/>
              </a:lnSpc>
            </a:pPr>
            <a:endParaRPr lang="en-US" altLang="zh-CN" dirty="0" smtClean="0"/>
          </a:p>
          <a:p>
            <a:pPr>
              <a:lnSpc>
                <a:spcPts val="2100"/>
              </a:lnSpc>
              <a:tabLst>
                <a:tab pos="609600" algn="l"/>
                <a:tab pos="622300" algn="l"/>
              </a:tabLst>
            </a:pPr>
            <a:r>
              <a:rPr lang="en-US" altLang="zh-CN" sz="1200" dirty="0" smtClean="0">
                <a:solidFill>
                  <a:srgbClr val="EE2F7C"/>
                </a:solidFill>
                <a:latin typeface="Segoe UI" pitchFamily="18" charset="0"/>
                <a:cs typeface="Segoe UI" pitchFamily="18" charset="0"/>
              </a:rPr>
              <a:t>16</a:t>
            </a:r>
            <a:r>
              <a:rPr lang="en-US" altLang="zh-CN" sz="1000" dirty="0" smtClean="0">
                <a:solidFill>
                  <a:srgbClr val="EE2F7C"/>
                </a:solidFill>
                <a:latin typeface="Segoe UI" pitchFamily="18" charset="0"/>
                <a:cs typeface="Segoe UI" pitchFamily="18" charset="0"/>
              </a:rPr>
              <a:t>,6%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Growth</a:t>
            </a:r>
          </a:p>
          <a:p>
            <a:pPr>
              <a:lnSpc>
                <a:spcPts val="1800"/>
              </a:lnSpc>
              <a:tabLst>
                <a:tab pos="609600" algn="l"/>
                <a:tab pos="622300" algn="l"/>
              </a:tabLst>
            </a:pPr>
            <a:r>
              <a:rPr lang="en-US" altLang="zh-CN" sz="1200" dirty="0" smtClean="0">
                <a:solidFill>
                  <a:srgbClr val="EE2F7C"/>
                </a:solidFill>
                <a:latin typeface="Segoe UI" pitchFamily="18" charset="0"/>
                <a:cs typeface="Segoe UI" pitchFamily="18" charset="0"/>
              </a:rPr>
              <a:t>14</a:t>
            </a:r>
            <a:r>
              <a:rPr lang="en-US" altLang="zh-CN" sz="1000" dirty="0" smtClean="0">
                <a:solidFill>
                  <a:srgbClr val="EE2F7C"/>
                </a:solidFill>
                <a:latin typeface="Segoe UI" pitchFamily="18" charset="0"/>
                <a:cs typeface="Segoe UI" pitchFamily="18" charset="0"/>
              </a:rPr>
              <a:t>,7%</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11%-20%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Growth</a:t>
            </a:r>
          </a:p>
        </p:txBody>
      </p:sp>
      <p:sp>
        <p:nvSpPr>
          <p:cNvPr id="44" name="43 Metin kutusu"/>
          <p:cNvSpPr txBox="1"/>
          <p:nvPr/>
        </p:nvSpPr>
        <p:spPr>
          <a:xfrm>
            <a:off x="579437" y="4660106"/>
            <a:ext cx="6400800" cy="2626360"/>
          </a:xfrm>
          <a:prstGeom prst="rect">
            <a:avLst/>
          </a:prstGeom>
          <a:noFill/>
        </p:spPr>
        <p:txBody>
          <a:bodyPr wrap="square" rtlCol="0">
            <a:spAutoFit/>
          </a:bodyPr>
          <a:lstStyle/>
          <a:p>
            <a:pPr>
              <a:lnSpc>
                <a:spcPts val="1300"/>
              </a:lnSpc>
              <a:tabLst>
                <a:tab pos="469900" algn="l"/>
              </a:tabLst>
            </a:pPr>
            <a:r>
              <a:rPr lang="en-US" altLang="zh-CN" sz="1200" dirty="0" smtClean="0">
                <a:solidFill>
                  <a:srgbClr val="000000"/>
                </a:solidFill>
                <a:latin typeface="Geogrotesque"/>
                <a:cs typeface="Geogrotesque" pitchFamily="18" charset="0"/>
              </a:rPr>
              <a:t>About60%oftherespondentsexpectanincreaseofthebudgetsallocatedtotesting;thisconfirmsthegrowingtrend</a:t>
            </a:r>
            <a:r>
              <a:rPr lang="tr-TR" altLang="zh-CN" sz="1200" dirty="0" smtClean="0">
                <a:solidFill>
                  <a:srgbClr val="000000"/>
                </a:solidFill>
                <a:latin typeface="Geogrotesque"/>
                <a:cs typeface="Geogrotesque" pitchFamily="18" charset="0"/>
              </a:rPr>
              <a:t> </a:t>
            </a:r>
            <a:r>
              <a:rPr lang="en-US" altLang="zh-CN" sz="1200" dirty="0" smtClean="0">
                <a:solidFill>
                  <a:srgbClr val="000000"/>
                </a:solidFill>
                <a:latin typeface="Geogrotesque"/>
                <a:cs typeface="Geogrotesque" pitchFamily="18" charset="0"/>
              </a:rPr>
              <a:t>exhibited</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in</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the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World</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Quality</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Report</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2015-16,</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which</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forecasts</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that</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by</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2018</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the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IT</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budget</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allocated</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to</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QA</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&amp;</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testing</a:t>
            </a:r>
          </a:p>
          <a:p>
            <a:pPr>
              <a:lnSpc>
                <a:spcPts val="1500"/>
              </a:lnSpc>
              <a:tabLst>
                <a:tab pos="469900" algn="l"/>
              </a:tabLst>
            </a:pPr>
            <a:r>
              <a:rPr lang="en-US" altLang="zh-CN" sz="1200" dirty="0" smtClean="0">
                <a:solidFill>
                  <a:srgbClr val="000000"/>
                </a:solidFill>
                <a:latin typeface="Geogrotesque"/>
                <a:cs typeface="Geogrotesque" pitchFamily="18" charset="0"/>
              </a:rPr>
              <a:t>will</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rise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to</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40%.</a:t>
            </a:r>
          </a:p>
          <a:p>
            <a:pPr>
              <a:lnSpc>
                <a:spcPts val="2000"/>
              </a:lnSpc>
              <a:tabLst>
                <a:tab pos="469900" algn="l"/>
              </a:tabLst>
            </a:pPr>
            <a:r>
              <a:rPr lang="en-US" altLang="zh-CN" sz="1200" dirty="0" smtClean="0">
                <a:solidFill>
                  <a:srgbClr val="000000"/>
                </a:solidFill>
                <a:latin typeface="Geogrotesque"/>
                <a:cs typeface="Geogrotesque" pitchFamily="18" charset="0"/>
              </a:rPr>
              <a:t>Average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expected</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growth</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is</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14%</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which</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is</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in</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line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with</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the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forecasted</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CAGR</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of</a:t>
            </a:r>
            <a:r>
              <a:rPr lang="tr-TR" altLang="zh-CN" sz="1200" dirty="0" smtClean="0">
                <a:solidFill>
                  <a:srgbClr val="000000"/>
                </a:solidFill>
                <a:latin typeface="Geogrotesque"/>
                <a:cs typeface="Times New Roman" pitchFamily="18" charset="0"/>
              </a:rPr>
              <a:t> </a:t>
            </a:r>
            <a:r>
              <a:rPr lang="en-US" altLang="zh-CN" sz="1200" dirty="0" smtClean="0">
                <a:solidFill>
                  <a:srgbClr val="000000"/>
                </a:solidFill>
                <a:latin typeface="Geogrotesque"/>
                <a:cs typeface="Geogrotesque" pitchFamily="18" charset="0"/>
              </a:rPr>
              <a:t>the</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Global</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Testing</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Market</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in</a:t>
            </a:r>
            <a:r>
              <a:rPr lang="en-US" altLang="zh-CN" sz="1200" dirty="0" smtClean="0">
                <a:latin typeface="Geogrotesque"/>
                <a:cs typeface="Times New Roman" pitchFamily="18" charset="0"/>
              </a:rPr>
              <a:t> </a:t>
            </a:r>
            <a:r>
              <a:rPr lang="en-US" altLang="zh-CN" sz="1200" dirty="0" smtClean="0">
                <a:solidFill>
                  <a:srgbClr val="000000"/>
                </a:solidFill>
                <a:latin typeface="Geogrotesque"/>
                <a:cs typeface="Geogrotesque" pitchFamily="18" charset="0"/>
              </a:rPr>
              <a:t>2015-2019</a:t>
            </a:r>
            <a:r>
              <a:rPr lang="tr-TR" altLang="zh-CN" sz="1200" dirty="0" smtClean="0">
                <a:solidFill>
                  <a:srgbClr val="000000"/>
                </a:solidFill>
                <a:latin typeface="Geogrotesque"/>
                <a:cs typeface="Geogrotesque" pitchFamily="18" charset="0"/>
              </a:rPr>
              <a:t> </a:t>
            </a:r>
            <a:r>
              <a:rPr lang="en-US" altLang="zh-CN" sz="1200" dirty="0" smtClean="0">
                <a:solidFill>
                  <a:srgbClr val="000000"/>
                </a:solidFill>
                <a:latin typeface="Geogrotesque" pitchFamily="18" charset="0"/>
                <a:cs typeface="Geogrotesque" pitchFamily="18" charset="0"/>
              </a:rPr>
              <a:t>in</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the</a:t>
            </a:r>
            <a:r>
              <a:rPr lang="en-US" altLang="zh-CN" sz="1200" dirty="0" smtClean="0">
                <a:latin typeface="Times New Roman" pitchFamily="18" charset="0"/>
                <a:cs typeface="Times New Roman" pitchFamily="18" charset="0"/>
              </a:rPr>
              <a:t> </a:t>
            </a:r>
            <a:r>
              <a:rPr lang="en-US" altLang="zh-CN" sz="1200" dirty="0" err="1" smtClean="0">
                <a:solidFill>
                  <a:srgbClr val="000000"/>
                </a:solidFill>
                <a:latin typeface="Geogrotesque" pitchFamily="18" charset="0"/>
                <a:cs typeface="Geogrotesque" pitchFamily="18" charset="0"/>
              </a:rPr>
              <a:t>Technavio</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Report</a:t>
            </a:r>
            <a:r>
              <a:rPr lang="tr-TR" altLang="zh-CN" sz="1200" dirty="0" smtClean="0">
                <a:solidFill>
                  <a:srgbClr val="000000"/>
                </a:solidFill>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www.technavio.com</a:t>
            </a:r>
            <a:r>
              <a:rPr lang="en-US" altLang="zh-CN" sz="1200" dirty="0" smtClean="0">
                <a:solidFill>
                  <a:srgbClr val="000000"/>
                </a:solidFill>
                <a:latin typeface="Geogrotesque" pitchFamily="18" charset="0"/>
                <a:cs typeface="Geogrotesque" pitchFamily="18" charset="0"/>
              </a:rPr>
              <a:t>)</a:t>
            </a:r>
          </a:p>
          <a:p>
            <a:pPr>
              <a:lnSpc>
                <a:spcPts val="1000"/>
              </a:lnSpc>
            </a:pPr>
            <a:endParaRPr lang="en-US" altLang="zh-CN" dirty="0" smtClean="0"/>
          </a:p>
          <a:p>
            <a:pPr>
              <a:lnSpc>
                <a:spcPts val="1000"/>
              </a:lnSpc>
            </a:pPr>
            <a:endParaRPr lang="en-US" altLang="zh-CN" sz="1600" dirty="0" smtClean="0"/>
          </a:p>
          <a:p>
            <a:pPr>
              <a:lnSpc>
                <a:spcPts val="1000"/>
              </a:lnSpc>
            </a:pPr>
            <a:endParaRPr lang="en-US" altLang="zh-CN" sz="1600" dirty="0" smtClean="0"/>
          </a:p>
          <a:p>
            <a:pPr>
              <a:lnSpc>
                <a:spcPts val="2600"/>
              </a:lnSpc>
              <a:tabLst>
                <a:tab pos="469900" algn="l"/>
              </a:tabLst>
            </a:pP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level(s)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most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budget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allocated?</a:t>
            </a:r>
            <a:r>
              <a:rPr lang="tr-TR" altLang="zh-CN" sz="2000" b="1" dirty="0" smtClean="0">
                <a:solidFill>
                  <a:srgbClr val="000000"/>
                </a:solidFill>
                <a:latin typeface="Geogrotesque" pitchFamily="18" charset="0"/>
                <a:cs typeface="Geogrotesque" pitchFamily="18" charset="0"/>
              </a:rPr>
              <a:t> </a:t>
            </a:r>
            <a:r>
              <a:rPr lang="en-US" altLang="zh-CN" sz="1600" dirty="0" smtClean="0">
                <a:solidFill>
                  <a:srgbClr val="000000"/>
                </a:solidFill>
                <a:latin typeface="Geogrotesque" pitchFamily="18" charset="0"/>
                <a:cs typeface="Geogrotesque" pitchFamily="18" charset="0"/>
              </a:rPr>
              <a:t>(</a:t>
            </a:r>
            <a:r>
              <a:rPr lang="en-US" altLang="zh-CN" sz="1600" dirty="0" smtClean="0">
                <a:solidFill>
                  <a:srgbClr val="000000"/>
                </a:solidFill>
                <a:latin typeface="Geogrotesque" pitchFamily="18" charset="0"/>
                <a:cs typeface="Geogrotesque" pitchFamily="18" charset="0"/>
              </a:rPr>
              <a:t>Multiple</a:t>
            </a:r>
            <a:r>
              <a:rPr lang="en-US" altLang="zh-CN" sz="1600" dirty="0" smtClean="0">
                <a:latin typeface="Times New Roman" pitchFamily="18" charset="0"/>
                <a:cs typeface="Times New Roman" pitchFamily="18" charset="0"/>
              </a:rPr>
              <a:t> </a:t>
            </a:r>
            <a:r>
              <a:rPr lang="en-US" altLang="zh-CN" sz="1600" dirty="0" smtClean="0">
                <a:solidFill>
                  <a:srgbClr val="000000"/>
                </a:solidFill>
                <a:latin typeface="Geogrotesque" pitchFamily="18" charset="0"/>
                <a:cs typeface="Geogrotesque" pitchFamily="18" charset="0"/>
              </a:rPr>
              <a:t>answers</a:t>
            </a:r>
            <a:r>
              <a:rPr lang="en-US" altLang="zh-CN" sz="1600" dirty="0" smtClean="0">
                <a:latin typeface="Times New Roman" pitchFamily="18" charset="0"/>
                <a:cs typeface="Times New Roman" pitchFamily="18" charset="0"/>
              </a:rPr>
              <a:t> </a:t>
            </a:r>
            <a:r>
              <a:rPr lang="en-US" altLang="zh-CN" sz="1600" dirty="0" smtClean="0">
                <a:solidFill>
                  <a:srgbClr val="000000"/>
                </a:solidFill>
                <a:latin typeface="Geogrotesque" pitchFamily="18" charset="0"/>
                <a:cs typeface="Geogrotesque" pitchFamily="18" charset="0"/>
              </a:rPr>
              <a:t>were</a:t>
            </a:r>
            <a:r>
              <a:rPr lang="en-US" altLang="zh-CN" sz="1600" dirty="0" smtClean="0">
                <a:latin typeface="Times New Roman" pitchFamily="18" charset="0"/>
                <a:cs typeface="Times New Roman" pitchFamily="18" charset="0"/>
              </a:rPr>
              <a:t> </a:t>
            </a:r>
            <a:r>
              <a:rPr lang="en-US" altLang="zh-CN" sz="1600" dirty="0" smtClean="0">
                <a:solidFill>
                  <a:srgbClr val="000000"/>
                </a:solidFill>
                <a:latin typeface="Geogrotesque" pitchFamily="18" charset="0"/>
                <a:cs typeface="Geogrotesque" pitchFamily="18" charset="0"/>
              </a:rPr>
              <a:t>allowed.)</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80006" y="4670615"/>
            <a:ext cx="359994" cy="108000"/>
          </a:xfrm>
          <a:custGeom>
            <a:avLst/>
            <a:gdLst>
              <a:gd name="connsiteX0" fmla="*/ 0 w 359994"/>
              <a:gd name="connsiteY0" fmla="*/ 108000 h 108000"/>
              <a:gd name="connsiteX1" fmla="*/ 359994 w 359994"/>
              <a:gd name="connsiteY1" fmla="*/ 108000 h 108000"/>
              <a:gd name="connsiteX2" fmla="*/ 359994 w 359994"/>
              <a:gd name="connsiteY2" fmla="*/ 0 h 108000"/>
              <a:gd name="connsiteX3" fmla="*/ 0 w 359994"/>
              <a:gd name="connsiteY3" fmla="*/ 0 h 108000"/>
              <a:gd name="connsiteX4" fmla="*/ 0 w 359994"/>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9994" h="108000">
                <a:moveTo>
                  <a:pt x="0" y="108000"/>
                </a:moveTo>
                <a:lnTo>
                  <a:pt x="359994" y="108000"/>
                </a:lnTo>
                <a:lnTo>
                  <a:pt x="359994" y="0"/>
                </a:lnTo>
                <a:lnTo>
                  <a:pt x="0" y="0"/>
                </a:lnTo>
                <a:lnTo>
                  <a:pt x="0" y="1080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980006" y="4778616"/>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1980006" y="2985757"/>
            <a:ext cx="770394" cy="108000"/>
          </a:xfrm>
          <a:custGeom>
            <a:avLst/>
            <a:gdLst>
              <a:gd name="connsiteX0" fmla="*/ 0 w 770394"/>
              <a:gd name="connsiteY0" fmla="*/ 108000 h 108000"/>
              <a:gd name="connsiteX1" fmla="*/ 770394 w 770394"/>
              <a:gd name="connsiteY1" fmla="*/ 108000 h 108000"/>
              <a:gd name="connsiteX2" fmla="*/ 770394 w 770394"/>
              <a:gd name="connsiteY2" fmla="*/ 0 h 108000"/>
              <a:gd name="connsiteX3" fmla="*/ 0 w 770394"/>
              <a:gd name="connsiteY3" fmla="*/ 0 h 108000"/>
              <a:gd name="connsiteX4" fmla="*/ 0 w 770394"/>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0394" h="108000">
                <a:moveTo>
                  <a:pt x="0" y="108000"/>
                </a:moveTo>
                <a:lnTo>
                  <a:pt x="770394" y="108000"/>
                </a:lnTo>
                <a:lnTo>
                  <a:pt x="770394" y="0"/>
                </a:lnTo>
                <a:lnTo>
                  <a:pt x="0" y="0"/>
                </a:lnTo>
                <a:lnTo>
                  <a:pt x="0" y="1080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980006" y="3093758"/>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980006" y="3828186"/>
            <a:ext cx="568794" cy="108000"/>
          </a:xfrm>
          <a:custGeom>
            <a:avLst/>
            <a:gdLst>
              <a:gd name="connsiteX0" fmla="*/ 0 w 568794"/>
              <a:gd name="connsiteY0" fmla="*/ 108000 h 108000"/>
              <a:gd name="connsiteX1" fmla="*/ 568794 w 568794"/>
              <a:gd name="connsiteY1" fmla="*/ 108000 h 108000"/>
              <a:gd name="connsiteX2" fmla="*/ 568794 w 568794"/>
              <a:gd name="connsiteY2" fmla="*/ 0 h 108000"/>
              <a:gd name="connsiteX3" fmla="*/ 0 w 568794"/>
              <a:gd name="connsiteY3" fmla="*/ 0 h 108000"/>
              <a:gd name="connsiteX4" fmla="*/ 0 w 568794"/>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8794" h="108000">
                <a:moveTo>
                  <a:pt x="0" y="108000"/>
                </a:moveTo>
                <a:lnTo>
                  <a:pt x="568794" y="108000"/>
                </a:lnTo>
                <a:lnTo>
                  <a:pt x="568794" y="0"/>
                </a:lnTo>
                <a:lnTo>
                  <a:pt x="0" y="0"/>
                </a:lnTo>
                <a:lnTo>
                  <a:pt x="0" y="1080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80006" y="3936187"/>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980006" y="2143328"/>
            <a:ext cx="1202397" cy="108000"/>
          </a:xfrm>
          <a:custGeom>
            <a:avLst/>
            <a:gdLst>
              <a:gd name="connsiteX0" fmla="*/ 0 w 1202397"/>
              <a:gd name="connsiteY0" fmla="*/ 108000 h 108000"/>
              <a:gd name="connsiteX1" fmla="*/ 1202397 w 1202397"/>
              <a:gd name="connsiteY1" fmla="*/ 108000 h 108000"/>
              <a:gd name="connsiteX2" fmla="*/ 1202397 w 1202397"/>
              <a:gd name="connsiteY2" fmla="*/ 0 h 108000"/>
              <a:gd name="connsiteX3" fmla="*/ 0 w 1202397"/>
              <a:gd name="connsiteY3" fmla="*/ 0 h 108000"/>
              <a:gd name="connsiteX4" fmla="*/ 0 w 1202397"/>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2397" h="108000">
                <a:moveTo>
                  <a:pt x="0" y="108000"/>
                </a:moveTo>
                <a:lnTo>
                  <a:pt x="1202397" y="108000"/>
                </a:lnTo>
                <a:lnTo>
                  <a:pt x="1202397" y="0"/>
                </a:lnTo>
                <a:lnTo>
                  <a:pt x="0" y="0"/>
                </a:lnTo>
                <a:lnTo>
                  <a:pt x="0" y="1080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980006" y="2251329"/>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980006" y="5091823"/>
            <a:ext cx="144005" cy="108000"/>
          </a:xfrm>
          <a:custGeom>
            <a:avLst/>
            <a:gdLst>
              <a:gd name="connsiteX0" fmla="*/ 0 w 144005"/>
              <a:gd name="connsiteY0" fmla="*/ 108000 h 108000"/>
              <a:gd name="connsiteX1" fmla="*/ 144005 w 144005"/>
              <a:gd name="connsiteY1" fmla="*/ 108000 h 108000"/>
              <a:gd name="connsiteX2" fmla="*/ 144005 w 144005"/>
              <a:gd name="connsiteY2" fmla="*/ 0 h 108000"/>
              <a:gd name="connsiteX3" fmla="*/ 0 w 144005"/>
              <a:gd name="connsiteY3" fmla="*/ 0 h 108000"/>
              <a:gd name="connsiteX4" fmla="*/ 0 w 144005"/>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005" h="108000">
                <a:moveTo>
                  <a:pt x="0" y="108000"/>
                </a:moveTo>
                <a:lnTo>
                  <a:pt x="144005" y="108000"/>
                </a:lnTo>
                <a:lnTo>
                  <a:pt x="144005" y="0"/>
                </a:lnTo>
                <a:lnTo>
                  <a:pt x="0" y="0"/>
                </a:lnTo>
                <a:lnTo>
                  <a:pt x="0" y="1080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980006" y="5199824"/>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1980006" y="4249394"/>
            <a:ext cx="554405" cy="108000"/>
          </a:xfrm>
          <a:custGeom>
            <a:avLst/>
            <a:gdLst>
              <a:gd name="connsiteX0" fmla="*/ 0 w 554405"/>
              <a:gd name="connsiteY0" fmla="*/ 108000 h 108000"/>
              <a:gd name="connsiteX1" fmla="*/ 554405 w 554405"/>
              <a:gd name="connsiteY1" fmla="*/ 108000 h 108000"/>
              <a:gd name="connsiteX2" fmla="*/ 554405 w 554405"/>
              <a:gd name="connsiteY2" fmla="*/ 0 h 108000"/>
              <a:gd name="connsiteX3" fmla="*/ 0 w 554405"/>
              <a:gd name="connsiteY3" fmla="*/ 0 h 108000"/>
              <a:gd name="connsiteX4" fmla="*/ 0 w 554405"/>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4405" h="108000">
                <a:moveTo>
                  <a:pt x="0" y="108000"/>
                </a:moveTo>
                <a:lnTo>
                  <a:pt x="554405" y="108000"/>
                </a:lnTo>
                <a:lnTo>
                  <a:pt x="554405" y="0"/>
                </a:lnTo>
                <a:lnTo>
                  <a:pt x="0" y="0"/>
                </a:lnTo>
                <a:lnTo>
                  <a:pt x="0" y="1080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980006" y="4357408"/>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980006" y="2564536"/>
            <a:ext cx="1159205" cy="108000"/>
          </a:xfrm>
          <a:custGeom>
            <a:avLst/>
            <a:gdLst>
              <a:gd name="connsiteX0" fmla="*/ 0 w 1159205"/>
              <a:gd name="connsiteY0" fmla="*/ 108000 h 108000"/>
              <a:gd name="connsiteX1" fmla="*/ 1159205 w 1159205"/>
              <a:gd name="connsiteY1" fmla="*/ 108000 h 108000"/>
              <a:gd name="connsiteX2" fmla="*/ 1159205 w 1159205"/>
              <a:gd name="connsiteY2" fmla="*/ 0 h 108000"/>
              <a:gd name="connsiteX3" fmla="*/ 0 w 1159205"/>
              <a:gd name="connsiteY3" fmla="*/ 0 h 108000"/>
              <a:gd name="connsiteX4" fmla="*/ 0 w 1159205"/>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9205" h="108000">
                <a:moveTo>
                  <a:pt x="0" y="108000"/>
                </a:moveTo>
                <a:lnTo>
                  <a:pt x="1159205" y="108000"/>
                </a:lnTo>
                <a:lnTo>
                  <a:pt x="1159205" y="0"/>
                </a:lnTo>
                <a:lnTo>
                  <a:pt x="0" y="0"/>
                </a:lnTo>
                <a:lnTo>
                  <a:pt x="0" y="1080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980006" y="2672549"/>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980006" y="1722120"/>
            <a:ext cx="1713598" cy="108000"/>
          </a:xfrm>
          <a:custGeom>
            <a:avLst/>
            <a:gdLst>
              <a:gd name="connsiteX0" fmla="*/ 0 w 1713598"/>
              <a:gd name="connsiteY0" fmla="*/ 108000 h 108000"/>
              <a:gd name="connsiteX1" fmla="*/ 1713598 w 1713598"/>
              <a:gd name="connsiteY1" fmla="*/ 108000 h 108000"/>
              <a:gd name="connsiteX2" fmla="*/ 1713598 w 1713598"/>
              <a:gd name="connsiteY2" fmla="*/ 0 h 108000"/>
              <a:gd name="connsiteX3" fmla="*/ 0 w 1713598"/>
              <a:gd name="connsiteY3" fmla="*/ 0 h 108000"/>
              <a:gd name="connsiteX4" fmla="*/ 0 w 1713598"/>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13598" h="108000">
                <a:moveTo>
                  <a:pt x="0" y="108000"/>
                </a:moveTo>
                <a:lnTo>
                  <a:pt x="1713598" y="108000"/>
                </a:lnTo>
                <a:lnTo>
                  <a:pt x="1713598" y="0"/>
                </a:lnTo>
                <a:lnTo>
                  <a:pt x="0" y="0"/>
                </a:lnTo>
                <a:lnTo>
                  <a:pt x="0" y="1080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80006" y="1830120"/>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1980006" y="3406965"/>
            <a:ext cx="622795" cy="108000"/>
          </a:xfrm>
          <a:custGeom>
            <a:avLst/>
            <a:gdLst>
              <a:gd name="connsiteX0" fmla="*/ 0 w 622795"/>
              <a:gd name="connsiteY0" fmla="*/ 108000 h 108000"/>
              <a:gd name="connsiteX1" fmla="*/ 622795 w 622795"/>
              <a:gd name="connsiteY1" fmla="*/ 108000 h 108000"/>
              <a:gd name="connsiteX2" fmla="*/ 622795 w 622795"/>
              <a:gd name="connsiteY2" fmla="*/ 0 h 108000"/>
              <a:gd name="connsiteX3" fmla="*/ 0 w 622795"/>
              <a:gd name="connsiteY3" fmla="*/ 0 h 108000"/>
              <a:gd name="connsiteX4" fmla="*/ 0 w 622795"/>
              <a:gd name="connsiteY4" fmla="*/ 108000 h 10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22795" h="108000">
                <a:moveTo>
                  <a:pt x="0" y="108000"/>
                </a:moveTo>
                <a:lnTo>
                  <a:pt x="622795" y="108000"/>
                </a:lnTo>
                <a:lnTo>
                  <a:pt x="622795" y="0"/>
                </a:lnTo>
                <a:lnTo>
                  <a:pt x="0" y="0"/>
                </a:lnTo>
                <a:lnTo>
                  <a:pt x="0" y="1080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980006" y="3514978"/>
            <a:ext cx="3600005" cy="36004"/>
          </a:xfrm>
          <a:custGeom>
            <a:avLst/>
            <a:gdLst>
              <a:gd name="connsiteX0" fmla="*/ 0 w 3600005"/>
              <a:gd name="connsiteY0" fmla="*/ 18002 h 36004"/>
              <a:gd name="connsiteX1" fmla="*/ 3600005 w 3600005"/>
              <a:gd name="connsiteY1" fmla="*/ 18002 h 36004"/>
            </a:gdLst>
            <a:ahLst/>
            <a:cxnLst>
              <a:cxn ang="0">
                <a:pos x="connsiteX0" y="connsiteY0"/>
              </a:cxn>
              <a:cxn ang="1">
                <a:pos x="connsiteX1" y="connsiteY1"/>
              </a:cxn>
            </a:cxnLst>
            <a:rect l="l" t="t" r="r" b="b"/>
            <a:pathLst>
              <a:path w="3600005" h="36004">
                <a:moveTo>
                  <a:pt x="0" y="18002"/>
                </a:moveTo>
                <a:lnTo>
                  <a:pt x="3600005" y="18002"/>
                </a:lnTo>
              </a:path>
            </a:pathLst>
          </a:custGeom>
          <a:ln w="254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3748496" y="6913946"/>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748496" y="7093953"/>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748496" y="7273959"/>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13649" y="9013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713649" y="8293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13649" y="8653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713649" y="8833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713649" y="8473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713649" y="8113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713649" y="7753608"/>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713649" y="7393608"/>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713649" y="7033596"/>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13649" y="7573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713649" y="7933603"/>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713649" y="7213602"/>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713649" y="6853590"/>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2744998" y="8393563"/>
            <a:ext cx="71996" cy="626402"/>
          </a:xfrm>
          <a:custGeom>
            <a:avLst/>
            <a:gdLst>
              <a:gd name="connsiteX0" fmla="*/ 0 w 71996"/>
              <a:gd name="connsiteY0" fmla="*/ 626402 h 626402"/>
              <a:gd name="connsiteX1" fmla="*/ 71996 w 71996"/>
              <a:gd name="connsiteY1" fmla="*/ 626402 h 626402"/>
              <a:gd name="connsiteX2" fmla="*/ 71996 w 71996"/>
              <a:gd name="connsiteY2" fmla="*/ 0 h 626402"/>
              <a:gd name="connsiteX3" fmla="*/ 35991 w 71996"/>
              <a:gd name="connsiteY3" fmla="*/ 0 h 626402"/>
              <a:gd name="connsiteX4" fmla="*/ 0 w 71996"/>
              <a:gd name="connsiteY4" fmla="*/ 0 h 626402"/>
              <a:gd name="connsiteX5" fmla="*/ 0 w 71996"/>
              <a:gd name="connsiteY5" fmla="*/ 626402 h 6264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26402">
                <a:moveTo>
                  <a:pt x="0" y="626402"/>
                </a:moveTo>
                <a:lnTo>
                  <a:pt x="71996" y="626402"/>
                </a:lnTo>
                <a:lnTo>
                  <a:pt x="71996" y="0"/>
                </a:lnTo>
                <a:lnTo>
                  <a:pt x="35991" y="0"/>
                </a:lnTo>
                <a:lnTo>
                  <a:pt x="0" y="0"/>
                </a:lnTo>
                <a:lnTo>
                  <a:pt x="0" y="626402"/>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2862002" y="8425960"/>
            <a:ext cx="71996" cy="594004"/>
          </a:xfrm>
          <a:custGeom>
            <a:avLst/>
            <a:gdLst>
              <a:gd name="connsiteX0" fmla="*/ 0 w 71996"/>
              <a:gd name="connsiteY0" fmla="*/ 594004 h 594004"/>
              <a:gd name="connsiteX1" fmla="*/ 71996 w 71996"/>
              <a:gd name="connsiteY1" fmla="*/ 594004 h 594004"/>
              <a:gd name="connsiteX2" fmla="*/ 71996 w 71996"/>
              <a:gd name="connsiteY2" fmla="*/ 0 h 594004"/>
              <a:gd name="connsiteX3" fmla="*/ 35991 w 71996"/>
              <a:gd name="connsiteY3" fmla="*/ 0 h 594004"/>
              <a:gd name="connsiteX4" fmla="*/ 0 w 71996"/>
              <a:gd name="connsiteY4" fmla="*/ 0 h 594004"/>
              <a:gd name="connsiteX5" fmla="*/ 0 w 71996"/>
              <a:gd name="connsiteY5" fmla="*/ 594004 h 5940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94004">
                <a:moveTo>
                  <a:pt x="0" y="594004"/>
                </a:moveTo>
                <a:lnTo>
                  <a:pt x="71996" y="594004"/>
                </a:lnTo>
                <a:lnTo>
                  <a:pt x="71996" y="0"/>
                </a:lnTo>
                <a:lnTo>
                  <a:pt x="35991" y="0"/>
                </a:lnTo>
                <a:lnTo>
                  <a:pt x="0" y="0"/>
                </a:lnTo>
                <a:lnTo>
                  <a:pt x="0" y="594004"/>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978999" y="8181168"/>
            <a:ext cx="71996" cy="838796"/>
          </a:xfrm>
          <a:custGeom>
            <a:avLst/>
            <a:gdLst>
              <a:gd name="connsiteX0" fmla="*/ 0 w 71996"/>
              <a:gd name="connsiteY0" fmla="*/ 838796 h 838796"/>
              <a:gd name="connsiteX1" fmla="*/ 71996 w 71996"/>
              <a:gd name="connsiteY1" fmla="*/ 838796 h 838796"/>
              <a:gd name="connsiteX2" fmla="*/ 71996 w 71996"/>
              <a:gd name="connsiteY2" fmla="*/ 0 h 838796"/>
              <a:gd name="connsiteX3" fmla="*/ 35991 w 71996"/>
              <a:gd name="connsiteY3" fmla="*/ 0 h 838796"/>
              <a:gd name="connsiteX4" fmla="*/ 0 w 71996"/>
              <a:gd name="connsiteY4" fmla="*/ 0 h 838796"/>
              <a:gd name="connsiteX5" fmla="*/ 0 w 71996"/>
              <a:gd name="connsiteY5" fmla="*/ 838796 h 8387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38796">
                <a:moveTo>
                  <a:pt x="0" y="838796"/>
                </a:moveTo>
                <a:lnTo>
                  <a:pt x="71996" y="838796"/>
                </a:lnTo>
                <a:lnTo>
                  <a:pt x="71996" y="0"/>
                </a:lnTo>
                <a:lnTo>
                  <a:pt x="35991" y="0"/>
                </a:lnTo>
                <a:lnTo>
                  <a:pt x="0" y="0"/>
                </a:lnTo>
                <a:lnTo>
                  <a:pt x="0" y="838796"/>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1520999" y="7659160"/>
            <a:ext cx="71996" cy="1360805"/>
          </a:xfrm>
          <a:custGeom>
            <a:avLst/>
            <a:gdLst>
              <a:gd name="connsiteX0" fmla="*/ 0 w 71996"/>
              <a:gd name="connsiteY0" fmla="*/ 1360805 h 1360805"/>
              <a:gd name="connsiteX1" fmla="*/ 71996 w 71996"/>
              <a:gd name="connsiteY1" fmla="*/ 1360805 h 1360805"/>
              <a:gd name="connsiteX2" fmla="*/ 71996 w 71996"/>
              <a:gd name="connsiteY2" fmla="*/ 0 h 1360805"/>
              <a:gd name="connsiteX3" fmla="*/ 35991 w 71996"/>
              <a:gd name="connsiteY3" fmla="*/ 0 h 1360805"/>
              <a:gd name="connsiteX4" fmla="*/ 0 w 71996"/>
              <a:gd name="connsiteY4" fmla="*/ 0 h 1360805"/>
              <a:gd name="connsiteX5" fmla="*/ 0 w 71996"/>
              <a:gd name="connsiteY5" fmla="*/ 1360805 h 13608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60805">
                <a:moveTo>
                  <a:pt x="0" y="1360805"/>
                </a:moveTo>
                <a:lnTo>
                  <a:pt x="71996" y="1360805"/>
                </a:lnTo>
                <a:lnTo>
                  <a:pt x="71996" y="0"/>
                </a:lnTo>
                <a:lnTo>
                  <a:pt x="35991" y="0"/>
                </a:lnTo>
                <a:lnTo>
                  <a:pt x="0" y="0"/>
                </a:lnTo>
                <a:lnTo>
                  <a:pt x="0" y="1360805"/>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1638002" y="8022761"/>
            <a:ext cx="71996" cy="997204"/>
          </a:xfrm>
          <a:custGeom>
            <a:avLst/>
            <a:gdLst>
              <a:gd name="connsiteX0" fmla="*/ 0 w 71996"/>
              <a:gd name="connsiteY0" fmla="*/ 997204 h 997204"/>
              <a:gd name="connsiteX1" fmla="*/ 71996 w 71996"/>
              <a:gd name="connsiteY1" fmla="*/ 997204 h 997204"/>
              <a:gd name="connsiteX2" fmla="*/ 71996 w 71996"/>
              <a:gd name="connsiteY2" fmla="*/ 0 h 997204"/>
              <a:gd name="connsiteX3" fmla="*/ 35991 w 71996"/>
              <a:gd name="connsiteY3" fmla="*/ 0 h 997204"/>
              <a:gd name="connsiteX4" fmla="*/ 0 w 71996"/>
              <a:gd name="connsiteY4" fmla="*/ 0 h 997204"/>
              <a:gd name="connsiteX5" fmla="*/ 0 w 71996"/>
              <a:gd name="connsiteY5" fmla="*/ 997204 h 9972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997204">
                <a:moveTo>
                  <a:pt x="0" y="997204"/>
                </a:moveTo>
                <a:lnTo>
                  <a:pt x="71996" y="997204"/>
                </a:lnTo>
                <a:lnTo>
                  <a:pt x="71996" y="0"/>
                </a:lnTo>
                <a:lnTo>
                  <a:pt x="35991" y="0"/>
                </a:lnTo>
                <a:lnTo>
                  <a:pt x="0" y="0"/>
                </a:lnTo>
                <a:lnTo>
                  <a:pt x="0" y="997204"/>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1755000" y="7698771"/>
            <a:ext cx="71996" cy="1321193"/>
          </a:xfrm>
          <a:custGeom>
            <a:avLst/>
            <a:gdLst>
              <a:gd name="connsiteX0" fmla="*/ 0 w 71996"/>
              <a:gd name="connsiteY0" fmla="*/ 1321193 h 1321193"/>
              <a:gd name="connsiteX1" fmla="*/ 71996 w 71996"/>
              <a:gd name="connsiteY1" fmla="*/ 1321193 h 1321193"/>
              <a:gd name="connsiteX2" fmla="*/ 71996 w 71996"/>
              <a:gd name="connsiteY2" fmla="*/ 0 h 1321193"/>
              <a:gd name="connsiteX3" fmla="*/ 35991 w 71996"/>
              <a:gd name="connsiteY3" fmla="*/ 0 h 1321193"/>
              <a:gd name="connsiteX4" fmla="*/ 0 w 71996"/>
              <a:gd name="connsiteY4" fmla="*/ 0 h 1321193"/>
              <a:gd name="connsiteX5" fmla="*/ 0 w 71996"/>
              <a:gd name="connsiteY5" fmla="*/ 1321193 h 132119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21193">
                <a:moveTo>
                  <a:pt x="0" y="1321193"/>
                </a:moveTo>
                <a:lnTo>
                  <a:pt x="71996" y="1321193"/>
                </a:lnTo>
                <a:lnTo>
                  <a:pt x="71996" y="0"/>
                </a:lnTo>
                <a:lnTo>
                  <a:pt x="35991" y="0"/>
                </a:lnTo>
                <a:lnTo>
                  <a:pt x="0" y="0"/>
                </a:lnTo>
                <a:lnTo>
                  <a:pt x="0" y="1321193"/>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2132998" y="7659160"/>
            <a:ext cx="71996" cy="1360805"/>
          </a:xfrm>
          <a:custGeom>
            <a:avLst/>
            <a:gdLst>
              <a:gd name="connsiteX0" fmla="*/ 0 w 71996"/>
              <a:gd name="connsiteY0" fmla="*/ 1360805 h 1360805"/>
              <a:gd name="connsiteX1" fmla="*/ 71996 w 71996"/>
              <a:gd name="connsiteY1" fmla="*/ 1360805 h 1360805"/>
              <a:gd name="connsiteX2" fmla="*/ 71996 w 71996"/>
              <a:gd name="connsiteY2" fmla="*/ 0 h 1360805"/>
              <a:gd name="connsiteX3" fmla="*/ 35991 w 71996"/>
              <a:gd name="connsiteY3" fmla="*/ 0 h 1360805"/>
              <a:gd name="connsiteX4" fmla="*/ 0 w 71996"/>
              <a:gd name="connsiteY4" fmla="*/ 0 h 1360805"/>
              <a:gd name="connsiteX5" fmla="*/ 0 w 71996"/>
              <a:gd name="connsiteY5" fmla="*/ 1360805 h 13608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60805">
                <a:moveTo>
                  <a:pt x="0" y="1360805"/>
                </a:moveTo>
                <a:lnTo>
                  <a:pt x="71996" y="1360805"/>
                </a:lnTo>
                <a:lnTo>
                  <a:pt x="71996" y="0"/>
                </a:lnTo>
                <a:lnTo>
                  <a:pt x="35991" y="0"/>
                </a:lnTo>
                <a:lnTo>
                  <a:pt x="0" y="0"/>
                </a:lnTo>
                <a:lnTo>
                  <a:pt x="0" y="1360805"/>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2250001" y="8001171"/>
            <a:ext cx="71996" cy="1018794"/>
          </a:xfrm>
          <a:custGeom>
            <a:avLst/>
            <a:gdLst>
              <a:gd name="connsiteX0" fmla="*/ 0 w 71996"/>
              <a:gd name="connsiteY0" fmla="*/ 1018794 h 1018794"/>
              <a:gd name="connsiteX1" fmla="*/ 71996 w 71996"/>
              <a:gd name="connsiteY1" fmla="*/ 1018794 h 1018794"/>
              <a:gd name="connsiteX2" fmla="*/ 71996 w 71996"/>
              <a:gd name="connsiteY2" fmla="*/ 0 h 1018794"/>
              <a:gd name="connsiteX3" fmla="*/ 35991 w 71996"/>
              <a:gd name="connsiteY3" fmla="*/ 0 h 1018794"/>
              <a:gd name="connsiteX4" fmla="*/ 0 w 71996"/>
              <a:gd name="connsiteY4" fmla="*/ 0 h 1018794"/>
              <a:gd name="connsiteX5" fmla="*/ 0 w 71996"/>
              <a:gd name="connsiteY5" fmla="*/ 1018794 h 1018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018794">
                <a:moveTo>
                  <a:pt x="0" y="1018794"/>
                </a:moveTo>
                <a:lnTo>
                  <a:pt x="71996" y="1018794"/>
                </a:lnTo>
                <a:lnTo>
                  <a:pt x="71996" y="0"/>
                </a:lnTo>
                <a:lnTo>
                  <a:pt x="35991" y="0"/>
                </a:lnTo>
                <a:lnTo>
                  <a:pt x="0" y="0"/>
                </a:lnTo>
                <a:lnTo>
                  <a:pt x="0" y="1018794"/>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366999" y="7842764"/>
            <a:ext cx="71996" cy="1177201"/>
          </a:xfrm>
          <a:custGeom>
            <a:avLst/>
            <a:gdLst>
              <a:gd name="connsiteX0" fmla="*/ 0 w 71996"/>
              <a:gd name="connsiteY0" fmla="*/ 1177201 h 1177201"/>
              <a:gd name="connsiteX1" fmla="*/ 71996 w 71996"/>
              <a:gd name="connsiteY1" fmla="*/ 1177201 h 1177201"/>
              <a:gd name="connsiteX2" fmla="*/ 71996 w 71996"/>
              <a:gd name="connsiteY2" fmla="*/ 0 h 1177201"/>
              <a:gd name="connsiteX3" fmla="*/ 35991 w 71996"/>
              <a:gd name="connsiteY3" fmla="*/ 0 h 1177201"/>
              <a:gd name="connsiteX4" fmla="*/ 0 w 71996"/>
              <a:gd name="connsiteY4" fmla="*/ 0 h 1177201"/>
              <a:gd name="connsiteX5" fmla="*/ 0 w 71996"/>
              <a:gd name="connsiteY5" fmla="*/ 1177201 h 11772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177201">
                <a:moveTo>
                  <a:pt x="0" y="1177201"/>
                </a:moveTo>
                <a:lnTo>
                  <a:pt x="71996" y="1177201"/>
                </a:lnTo>
                <a:lnTo>
                  <a:pt x="71996" y="0"/>
                </a:lnTo>
                <a:lnTo>
                  <a:pt x="35991" y="0"/>
                </a:lnTo>
                <a:lnTo>
                  <a:pt x="0" y="0"/>
                </a:lnTo>
                <a:lnTo>
                  <a:pt x="0" y="1177201"/>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6380999" y="8947969"/>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6380999" y="8227968"/>
            <a:ext cx="90004" cy="143992"/>
          </a:xfrm>
          <a:custGeom>
            <a:avLst/>
            <a:gdLst>
              <a:gd name="connsiteX0" fmla="*/ 0 w 90004"/>
              <a:gd name="connsiteY0" fmla="*/ 71996 h 143992"/>
              <a:gd name="connsiteX1" fmla="*/ 90004 w 90004"/>
              <a:gd name="connsiteY1" fmla="*/ 143991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1"/>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6380999" y="85879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6380999" y="75079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6380999" y="7867956"/>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6380999" y="7147955"/>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6380999" y="6787944"/>
            <a:ext cx="90004" cy="143992"/>
          </a:xfrm>
          <a:custGeom>
            <a:avLst/>
            <a:gdLst>
              <a:gd name="connsiteX0" fmla="*/ 0 w 90004"/>
              <a:gd name="connsiteY0" fmla="*/ 71995 h 143992"/>
              <a:gd name="connsiteX1" fmla="*/ 90004 w 90004"/>
              <a:gd name="connsiteY1" fmla="*/ 143991 h 143992"/>
              <a:gd name="connsiteX2" fmla="*/ 90004 w 90004"/>
              <a:gd name="connsiteY2" fmla="*/ 0 h 143992"/>
              <a:gd name="connsiteX3" fmla="*/ 0 w 90004"/>
              <a:gd name="connsiteY3" fmla="*/ 71995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5"/>
                </a:moveTo>
                <a:lnTo>
                  <a:pt x="90004" y="143991"/>
                </a:lnTo>
                <a:lnTo>
                  <a:pt x="90004" y="0"/>
                </a:lnTo>
                <a:lnTo>
                  <a:pt x="0" y="71995"/>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4580997" y="8393563"/>
            <a:ext cx="71996" cy="626402"/>
          </a:xfrm>
          <a:custGeom>
            <a:avLst/>
            <a:gdLst>
              <a:gd name="connsiteX0" fmla="*/ 0 w 71996"/>
              <a:gd name="connsiteY0" fmla="*/ 626402 h 626402"/>
              <a:gd name="connsiteX1" fmla="*/ 71996 w 71996"/>
              <a:gd name="connsiteY1" fmla="*/ 626402 h 626402"/>
              <a:gd name="connsiteX2" fmla="*/ 71996 w 71996"/>
              <a:gd name="connsiteY2" fmla="*/ 0 h 626402"/>
              <a:gd name="connsiteX3" fmla="*/ 35991 w 71996"/>
              <a:gd name="connsiteY3" fmla="*/ 0 h 626402"/>
              <a:gd name="connsiteX4" fmla="*/ 0 w 71996"/>
              <a:gd name="connsiteY4" fmla="*/ 0 h 626402"/>
              <a:gd name="connsiteX5" fmla="*/ 0 w 71996"/>
              <a:gd name="connsiteY5" fmla="*/ 626402 h 6264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26402">
                <a:moveTo>
                  <a:pt x="0" y="626402"/>
                </a:moveTo>
                <a:lnTo>
                  <a:pt x="71996" y="626402"/>
                </a:lnTo>
                <a:lnTo>
                  <a:pt x="71996" y="0"/>
                </a:lnTo>
                <a:lnTo>
                  <a:pt x="35991" y="0"/>
                </a:lnTo>
                <a:lnTo>
                  <a:pt x="0" y="0"/>
                </a:lnTo>
                <a:lnTo>
                  <a:pt x="0" y="626402"/>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4698001" y="8245964"/>
            <a:ext cx="71996" cy="774001"/>
          </a:xfrm>
          <a:custGeom>
            <a:avLst/>
            <a:gdLst>
              <a:gd name="connsiteX0" fmla="*/ 0 w 71996"/>
              <a:gd name="connsiteY0" fmla="*/ 774001 h 774001"/>
              <a:gd name="connsiteX1" fmla="*/ 71996 w 71996"/>
              <a:gd name="connsiteY1" fmla="*/ 774001 h 774001"/>
              <a:gd name="connsiteX2" fmla="*/ 71996 w 71996"/>
              <a:gd name="connsiteY2" fmla="*/ 0 h 774001"/>
              <a:gd name="connsiteX3" fmla="*/ 35991 w 71996"/>
              <a:gd name="connsiteY3" fmla="*/ 0 h 774001"/>
              <a:gd name="connsiteX4" fmla="*/ 0 w 71996"/>
              <a:gd name="connsiteY4" fmla="*/ 0 h 774001"/>
              <a:gd name="connsiteX5" fmla="*/ 0 w 71996"/>
              <a:gd name="connsiteY5" fmla="*/ 774001 h 774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74001">
                <a:moveTo>
                  <a:pt x="0" y="774001"/>
                </a:moveTo>
                <a:lnTo>
                  <a:pt x="71996" y="774001"/>
                </a:lnTo>
                <a:lnTo>
                  <a:pt x="71996" y="0"/>
                </a:lnTo>
                <a:lnTo>
                  <a:pt x="35991" y="0"/>
                </a:lnTo>
                <a:lnTo>
                  <a:pt x="0" y="0"/>
                </a:lnTo>
                <a:lnTo>
                  <a:pt x="0" y="774001"/>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4814999" y="8559171"/>
            <a:ext cx="71996" cy="460794"/>
          </a:xfrm>
          <a:custGeom>
            <a:avLst/>
            <a:gdLst>
              <a:gd name="connsiteX0" fmla="*/ 0 w 71996"/>
              <a:gd name="connsiteY0" fmla="*/ 460794 h 460794"/>
              <a:gd name="connsiteX1" fmla="*/ 71996 w 71996"/>
              <a:gd name="connsiteY1" fmla="*/ 460794 h 460794"/>
              <a:gd name="connsiteX2" fmla="*/ 71996 w 71996"/>
              <a:gd name="connsiteY2" fmla="*/ 0 h 460794"/>
              <a:gd name="connsiteX3" fmla="*/ 35991 w 71996"/>
              <a:gd name="connsiteY3" fmla="*/ 0 h 460794"/>
              <a:gd name="connsiteX4" fmla="*/ 0 w 71996"/>
              <a:gd name="connsiteY4" fmla="*/ 0 h 460794"/>
              <a:gd name="connsiteX5" fmla="*/ 0 w 71996"/>
              <a:gd name="connsiteY5" fmla="*/ 460794 h 460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60794">
                <a:moveTo>
                  <a:pt x="0" y="460794"/>
                </a:moveTo>
                <a:lnTo>
                  <a:pt x="71996" y="460794"/>
                </a:lnTo>
                <a:lnTo>
                  <a:pt x="71996" y="0"/>
                </a:lnTo>
                <a:lnTo>
                  <a:pt x="35991" y="0"/>
                </a:lnTo>
                <a:lnTo>
                  <a:pt x="0" y="0"/>
                </a:lnTo>
                <a:lnTo>
                  <a:pt x="0" y="46079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3968997" y="8245964"/>
            <a:ext cx="71996" cy="774001"/>
          </a:xfrm>
          <a:custGeom>
            <a:avLst/>
            <a:gdLst>
              <a:gd name="connsiteX0" fmla="*/ 0 w 71996"/>
              <a:gd name="connsiteY0" fmla="*/ 774001 h 774001"/>
              <a:gd name="connsiteX1" fmla="*/ 71996 w 71996"/>
              <a:gd name="connsiteY1" fmla="*/ 774001 h 774001"/>
              <a:gd name="connsiteX2" fmla="*/ 71996 w 71996"/>
              <a:gd name="connsiteY2" fmla="*/ 0 h 774001"/>
              <a:gd name="connsiteX3" fmla="*/ 35991 w 71996"/>
              <a:gd name="connsiteY3" fmla="*/ 0 h 774001"/>
              <a:gd name="connsiteX4" fmla="*/ 0 w 71996"/>
              <a:gd name="connsiteY4" fmla="*/ 0 h 774001"/>
              <a:gd name="connsiteX5" fmla="*/ 0 w 71996"/>
              <a:gd name="connsiteY5" fmla="*/ 774001 h 774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74001">
                <a:moveTo>
                  <a:pt x="0" y="774001"/>
                </a:moveTo>
                <a:lnTo>
                  <a:pt x="71996" y="774001"/>
                </a:lnTo>
                <a:lnTo>
                  <a:pt x="71996" y="0"/>
                </a:lnTo>
                <a:lnTo>
                  <a:pt x="35991" y="0"/>
                </a:lnTo>
                <a:lnTo>
                  <a:pt x="0" y="0"/>
                </a:lnTo>
                <a:lnTo>
                  <a:pt x="0" y="774001"/>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4086001" y="8479961"/>
            <a:ext cx="71996" cy="540004"/>
          </a:xfrm>
          <a:custGeom>
            <a:avLst/>
            <a:gdLst>
              <a:gd name="connsiteX0" fmla="*/ 0 w 71996"/>
              <a:gd name="connsiteY0" fmla="*/ 540004 h 540004"/>
              <a:gd name="connsiteX1" fmla="*/ 71996 w 71996"/>
              <a:gd name="connsiteY1" fmla="*/ 540004 h 540004"/>
              <a:gd name="connsiteX2" fmla="*/ 71996 w 71996"/>
              <a:gd name="connsiteY2" fmla="*/ 0 h 540004"/>
              <a:gd name="connsiteX3" fmla="*/ 35991 w 71996"/>
              <a:gd name="connsiteY3" fmla="*/ 0 h 540004"/>
              <a:gd name="connsiteX4" fmla="*/ 0 w 71996"/>
              <a:gd name="connsiteY4" fmla="*/ 0 h 540004"/>
              <a:gd name="connsiteX5" fmla="*/ 0 w 71996"/>
              <a:gd name="connsiteY5" fmla="*/ 540004 h 5400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40004">
                <a:moveTo>
                  <a:pt x="0" y="540004"/>
                </a:moveTo>
                <a:lnTo>
                  <a:pt x="71996" y="540004"/>
                </a:lnTo>
                <a:lnTo>
                  <a:pt x="71996" y="0"/>
                </a:lnTo>
                <a:lnTo>
                  <a:pt x="35991" y="0"/>
                </a:lnTo>
                <a:lnTo>
                  <a:pt x="0" y="0"/>
                </a:lnTo>
                <a:lnTo>
                  <a:pt x="0" y="540004"/>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4202998" y="8458371"/>
            <a:ext cx="71996" cy="561594"/>
          </a:xfrm>
          <a:custGeom>
            <a:avLst/>
            <a:gdLst>
              <a:gd name="connsiteX0" fmla="*/ 0 w 71996"/>
              <a:gd name="connsiteY0" fmla="*/ 561594 h 561594"/>
              <a:gd name="connsiteX1" fmla="*/ 71996 w 71996"/>
              <a:gd name="connsiteY1" fmla="*/ 561594 h 561594"/>
              <a:gd name="connsiteX2" fmla="*/ 71996 w 71996"/>
              <a:gd name="connsiteY2" fmla="*/ 0 h 561594"/>
              <a:gd name="connsiteX3" fmla="*/ 35991 w 71996"/>
              <a:gd name="connsiteY3" fmla="*/ 0 h 561594"/>
              <a:gd name="connsiteX4" fmla="*/ 0 w 71996"/>
              <a:gd name="connsiteY4" fmla="*/ 0 h 561594"/>
              <a:gd name="connsiteX5" fmla="*/ 0 w 71996"/>
              <a:gd name="connsiteY5" fmla="*/ 561594 h 5615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61594">
                <a:moveTo>
                  <a:pt x="0" y="561594"/>
                </a:moveTo>
                <a:lnTo>
                  <a:pt x="71996" y="561594"/>
                </a:lnTo>
                <a:lnTo>
                  <a:pt x="71996" y="0"/>
                </a:lnTo>
                <a:lnTo>
                  <a:pt x="35991" y="0"/>
                </a:lnTo>
                <a:lnTo>
                  <a:pt x="0" y="0"/>
                </a:lnTo>
                <a:lnTo>
                  <a:pt x="0" y="561594"/>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3356998" y="8328767"/>
            <a:ext cx="71996" cy="691198"/>
          </a:xfrm>
          <a:custGeom>
            <a:avLst/>
            <a:gdLst>
              <a:gd name="connsiteX0" fmla="*/ 0 w 71996"/>
              <a:gd name="connsiteY0" fmla="*/ 691198 h 691198"/>
              <a:gd name="connsiteX1" fmla="*/ 71996 w 71996"/>
              <a:gd name="connsiteY1" fmla="*/ 691198 h 691198"/>
              <a:gd name="connsiteX2" fmla="*/ 71996 w 71996"/>
              <a:gd name="connsiteY2" fmla="*/ 0 h 691198"/>
              <a:gd name="connsiteX3" fmla="*/ 35991 w 71996"/>
              <a:gd name="connsiteY3" fmla="*/ 0 h 691198"/>
              <a:gd name="connsiteX4" fmla="*/ 0 w 71996"/>
              <a:gd name="connsiteY4" fmla="*/ 0 h 691198"/>
              <a:gd name="connsiteX5" fmla="*/ 0 w 71996"/>
              <a:gd name="connsiteY5" fmla="*/ 691198 h 6911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91198">
                <a:moveTo>
                  <a:pt x="0" y="691198"/>
                </a:moveTo>
                <a:lnTo>
                  <a:pt x="71996" y="691198"/>
                </a:lnTo>
                <a:lnTo>
                  <a:pt x="71996" y="0"/>
                </a:lnTo>
                <a:lnTo>
                  <a:pt x="35991" y="0"/>
                </a:lnTo>
                <a:lnTo>
                  <a:pt x="0" y="0"/>
                </a:lnTo>
                <a:lnTo>
                  <a:pt x="0" y="691198"/>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3474002" y="8213566"/>
            <a:ext cx="71996" cy="806399"/>
          </a:xfrm>
          <a:custGeom>
            <a:avLst/>
            <a:gdLst>
              <a:gd name="connsiteX0" fmla="*/ 0 w 71996"/>
              <a:gd name="connsiteY0" fmla="*/ 806399 h 806399"/>
              <a:gd name="connsiteX1" fmla="*/ 71996 w 71996"/>
              <a:gd name="connsiteY1" fmla="*/ 806399 h 806399"/>
              <a:gd name="connsiteX2" fmla="*/ 71996 w 71996"/>
              <a:gd name="connsiteY2" fmla="*/ 0 h 806399"/>
              <a:gd name="connsiteX3" fmla="*/ 35991 w 71996"/>
              <a:gd name="connsiteY3" fmla="*/ 0 h 806399"/>
              <a:gd name="connsiteX4" fmla="*/ 0 w 71996"/>
              <a:gd name="connsiteY4" fmla="*/ 0 h 806399"/>
              <a:gd name="connsiteX5" fmla="*/ 0 w 71996"/>
              <a:gd name="connsiteY5" fmla="*/ 806399 h 8063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806399">
                <a:moveTo>
                  <a:pt x="0" y="806399"/>
                </a:moveTo>
                <a:lnTo>
                  <a:pt x="71996" y="806399"/>
                </a:lnTo>
                <a:lnTo>
                  <a:pt x="71996" y="0"/>
                </a:lnTo>
                <a:lnTo>
                  <a:pt x="35991" y="0"/>
                </a:lnTo>
                <a:lnTo>
                  <a:pt x="0" y="0"/>
                </a:lnTo>
                <a:lnTo>
                  <a:pt x="0" y="806399"/>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3590999" y="8447563"/>
            <a:ext cx="71996" cy="572402"/>
          </a:xfrm>
          <a:custGeom>
            <a:avLst/>
            <a:gdLst>
              <a:gd name="connsiteX0" fmla="*/ 0 w 71996"/>
              <a:gd name="connsiteY0" fmla="*/ 572402 h 572402"/>
              <a:gd name="connsiteX1" fmla="*/ 71996 w 71996"/>
              <a:gd name="connsiteY1" fmla="*/ 572402 h 572402"/>
              <a:gd name="connsiteX2" fmla="*/ 71996 w 71996"/>
              <a:gd name="connsiteY2" fmla="*/ 0 h 572402"/>
              <a:gd name="connsiteX3" fmla="*/ 35991 w 71996"/>
              <a:gd name="connsiteY3" fmla="*/ 0 h 572402"/>
              <a:gd name="connsiteX4" fmla="*/ 0 w 71996"/>
              <a:gd name="connsiteY4" fmla="*/ 0 h 572402"/>
              <a:gd name="connsiteX5" fmla="*/ 0 w 71996"/>
              <a:gd name="connsiteY5" fmla="*/ 572402 h 5724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72402">
                <a:moveTo>
                  <a:pt x="0" y="572402"/>
                </a:moveTo>
                <a:lnTo>
                  <a:pt x="71996" y="572402"/>
                </a:lnTo>
                <a:lnTo>
                  <a:pt x="71996" y="0"/>
                </a:lnTo>
                <a:lnTo>
                  <a:pt x="35991" y="0"/>
                </a:lnTo>
                <a:lnTo>
                  <a:pt x="0" y="0"/>
                </a:lnTo>
                <a:lnTo>
                  <a:pt x="0" y="572402"/>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5192998" y="8641962"/>
            <a:ext cx="71996" cy="378003"/>
          </a:xfrm>
          <a:custGeom>
            <a:avLst/>
            <a:gdLst>
              <a:gd name="connsiteX0" fmla="*/ 0 w 71996"/>
              <a:gd name="connsiteY0" fmla="*/ 378003 h 378003"/>
              <a:gd name="connsiteX1" fmla="*/ 71996 w 71996"/>
              <a:gd name="connsiteY1" fmla="*/ 378003 h 378003"/>
              <a:gd name="connsiteX2" fmla="*/ 71996 w 71996"/>
              <a:gd name="connsiteY2" fmla="*/ 0 h 378003"/>
              <a:gd name="connsiteX3" fmla="*/ 35991 w 71996"/>
              <a:gd name="connsiteY3" fmla="*/ 0 h 378003"/>
              <a:gd name="connsiteX4" fmla="*/ 0 w 71996"/>
              <a:gd name="connsiteY4" fmla="*/ 0 h 378003"/>
              <a:gd name="connsiteX5" fmla="*/ 0 w 71996"/>
              <a:gd name="connsiteY5" fmla="*/ 378003 h 378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78003">
                <a:moveTo>
                  <a:pt x="0" y="378003"/>
                </a:moveTo>
                <a:lnTo>
                  <a:pt x="71996" y="378003"/>
                </a:lnTo>
                <a:lnTo>
                  <a:pt x="71996" y="0"/>
                </a:lnTo>
                <a:lnTo>
                  <a:pt x="35991" y="0"/>
                </a:lnTo>
                <a:lnTo>
                  <a:pt x="0" y="0"/>
                </a:lnTo>
                <a:lnTo>
                  <a:pt x="0" y="378003"/>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5310002" y="8537568"/>
            <a:ext cx="71996" cy="482396"/>
          </a:xfrm>
          <a:custGeom>
            <a:avLst/>
            <a:gdLst>
              <a:gd name="connsiteX0" fmla="*/ 0 w 71996"/>
              <a:gd name="connsiteY0" fmla="*/ 482396 h 482396"/>
              <a:gd name="connsiteX1" fmla="*/ 71995 w 71996"/>
              <a:gd name="connsiteY1" fmla="*/ 482396 h 482396"/>
              <a:gd name="connsiteX2" fmla="*/ 71995 w 71996"/>
              <a:gd name="connsiteY2" fmla="*/ 0 h 482396"/>
              <a:gd name="connsiteX3" fmla="*/ 35991 w 71996"/>
              <a:gd name="connsiteY3" fmla="*/ 0 h 482396"/>
              <a:gd name="connsiteX4" fmla="*/ 0 w 71996"/>
              <a:gd name="connsiteY4" fmla="*/ 0 h 482396"/>
              <a:gd name="connsiteX5" fmla="*/ 0 w 71996"/>
              <a:gd name="connsiteY5" fmla="*/ 482396 h 4823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82396">
                <a:moveTo>
                  <a:pt x="0" y="482396"/>
                </a:moveTo>
                <a:lnTo>
                  <a:pt x="71995" y="482396"/>
                </a:lnTo>
                <a:lnTo>
                  <a:pt x="71995" y="0"/>
                </a:lnTo>
                <a:lnTo>
                  <a:pt x="35991" y="0"/>
                </a:lnTo>
                <a:lnTo>
                  <a:pt x="0" y="0"/>
                </a:lnTo>
                <a:lnTo>
                  <a:pt x="0" y="48239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5426999" y="8724766"/>
            <a:ext cx="71996" cy="295199"/>
          </a:xfrm>
          <a:custGeom>
            <a:avLst/>
            <a:gdLst>
              <a:gd name="connsiteX0" fmla="*/ 0 w 71996"/>
              <a:gd name="connsiteY0" fmla="*/ 295199 h 295199"/>
              <a:gd name="connsiteX1" fmla="*/ 71995 w 71996"/>
              <a:gd name="connsiteY1" fmla="*/ 295199 h 295199"/>
              <a:gd name="connsiteX2" fmla="*/ 71995 w 71996"/>
              <a:gd name="connsiteY2" fmla="*/ 0 h 295199"/>
              <a:gd name="connsiteX3" fmla="*/ 35991 w 71996"/>
              <a:gd name="connsiteY3" fmla="*/ 0 h 295199"/>
              <a:gd name="connsiteX4" fmla="*/ 0 w 71996"/>
              <a:gd name="connsiteY4" fmla="*/ 0 h 295199"/>
              <a:gd name="connsiteX5" fmla="*/ 0 w 71996"/>
              <a:gd name="connsiteY5" fmla="*/ 295199 h 2951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95199">
                <a:moveTo>
                  <a:pt x="0" y="295199"/>
                </a:moveTo>
                <a:lnTo>
                  <a:pt x="71995" y="295199"/>
                </a:lnTo>
                <a:lnTo>
                  <a:pt x="71995" y="0"/>
                </a:lnTo>
                <a:lnTo>
                  <a:pt x="35991" y="0"/>
                </a:lnTo>
                <a:lnTo>
                  <a:pt x="0" y="0"/>
                </a:lnTo>
                <a:lnTo>
                  <a:pt x="0" y="295199"/>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5804997" y="8877598"/>
            <a:ext cx="71996" cy="142367"/>
          </a:xfrm>
          <a:custGeom>
            <a:avLst/>
            <a:gdLst>
              <a:gd name="connsiteX0" fmla="*/ 0 w 71996"/>
              <a:gd name="connsiteY0" fmla="*/ 142367 h 142367"/>
              <a:gd name="connsiteX1" fmla="*/ 71996 w 71996"/>
              <a:gd name="connsiteY1" fmla="*/ 142367 h 142367"/>
              <a:gd name="connsiteX2" fmla="*/ 71996 w 71996"/>
              <a:gd name="connsiteY2" fmla="*/ 0 h 142367"/>
              <a:gd name="connsiteX3" fmla="*/ 35991 w 71996"/>
              <a:gd name="connsiteY3" fmla="*/ 0 h 142367"/>
              <a:gd name="connsiteX4" fmla="*/ 0 w 71996"/>
              <a:gd name="connsiteY4" fmla="*/ 0 h 142367"/>
              <a:gd name="connsiteX5" fmla="*/ 0 w 71996"/>
              <a:gd name="connsiteY5" fmla="*/ 142367 h 1423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42367">
                <a:moveTo>
                  <a:pt x="0" y="142367"/>
                </a:moveTo>
                <a:lnTo>
                  <a:pt x="71996" y="142367"/>
                </a:lnTo>
                <a:lnTo>
                  <a:pt x="71996" y="0"/>
                </a:lnTo>
                <a:lnTo>
                  <a:pt x="35991" y="0"/>
                </a:lnTo>
                <a:lnTo>
                  <a:pt x="0" y="0"/>
                </a:lnTo>
                <a:lnTo>
                  <a:pt x="0" y="142367"/>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5922000" y="8866803"/>
            <a:ext cx="71996" cy="153161"/>
          </a:xfrm>
          <a:custGeom>
            <a:avLst/>
            <a:gdLst>
              <a:gd name="connsiteX0" fmla="*/ 0 w 71996"/>
              <a:gd name="connsiteY0" fmla="*/ 153161 h 153161"/>
              <a:gd name="connsiteX1" fmla="*/ 71996 w 71996"/>
              <a:gd name="connsiteY1" fmla="*/ 153161 h 153161"/>
              <a:gd name="connsiteX2" fmla="*/ 71996 w 71996"/>
              <a:gd name="connsiteY2" fmla="*/ 0 h 153161"/>
              <a:gd name="connsiteX3" fmla="*/ 35991 w 71996"/>
              <a:gd name="connsiteY3" fmla="*/ 0 h 153161"/>
              <a:gd name="connsiteX4" fmla="*/ 0 w 71996"/>
              <a:gd name="connsiteY4" fmla="*/ 0 h 153161"/>
              <a:gd name="connsiteX5" fmla="*/ 0 w 71996"/>
              <a:gd name="connsiteY5" fmla="*/ 153161 h 15316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53161">
                <a:moveTo>
                  <a:pt x="0" y="153161"/>
                </a:moveTo>
                <a:lnTo>
                  <a:pt x="71996" y="153161"/>
                </a:lnTo>
                <a:lnTo>
                  <a:pt x="71996" y="0"/>
                </a:lnTo>
                <a:lnTo>
                  <a:pt x="35991" y="0"/>
                </a:lnTo>
                <a:lnTo>
                  <a:pt x="0" y="0"/>
                </a:lnTo>
                <a:lnTo>
                  <a:pt x="0" y="153161"/>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6038998" y="8881205"/>
            <a:ext cx="71996" cy="138760"/>
          </a:xfrm>
          <a:custGeom>
            <a:avLst/>
            <a:gdLst>
              <a:gd name="connsiteX0" fmla="*/ 0 w 71996"/>
              <a:gd name="connsiteY0" fmla="*/ 138760 h 138760"/>
              <a:gd name="connsiteX1" fmla="*/ 71996 w 71996"/>
              <a:gd name="connsiteY1" fmla="*/ 138760 h 138760"/>
              <a:gd name="connsiteX2" fmla="*/ 71996 w 71996"/>
              <a:gd name="connsiteY2" fmla="*/ 0 h 138760"/>
              <a:gd name="connsiteX3" fmla="*/ 35991 w 71996"/>
              <a:gd name="connsiteY3" fmla="*/ 0 h 138760"/>
              <a:gd name="connsiteX4" fmla="*/ 0 w 71996"/>
              <a:gd name="connsiteY4" fmla="*/ 0 h 138760"/>
              <a:gd name="connsiteX5" fmla="*/ 0 w 71996"/>
              <a:gd name="connsiteY5" fmla="*/ 138760 h 1387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38760">
                <a:moveTo>
                  <a:pt x="0" y="138760"/>
                </a:moveTo>
                <a:lnTo>
                  <a:pt x="71996" y="138760"/>
                </a:lnTo>
                <a:lnTo>
                  <a:pt x="71996" y="0"/>
                </a:lnTo>
                <a:lnTo>
                  <a:pt x="35991" y="0"/>
                </a:lnTo>
                <a:lnTo>
                  <a:pt x="0" y="0"/>
                </a:lnTo>
                <a:lnTo>
                  <a:pt x="0" y="13876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63"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685800"/>
            <a:ext cx="6562694" cy="86690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below</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services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organization</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en-US" altLang="zh-CN" sz="2000" b="1" dirty="0" smtClean="0">
                <a:solidFill>
                  <a:srgbClr val="000000"/>
                </a:solidFill>
                <a:latin typeface="Geogrotesque" pitchFamily="18" charset="0"/>
                <a:cs typeface="Geogrotesque" pitchFamily="18" charset="0"/>
              </a:rPr>
              <a:t>Going</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obtain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from</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external</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providers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next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12</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en-US" altLang="zh-CN" sz="2000" b="1" dirty="0" smtClean="0">
                <a:solidFill>
                  <a:srgbClr val="000000"/>
                </a:solidFill>
                <a:latin typeface="Geogrotesque" pitchFamily="18" charset="0"/>
                <a:cs typeface="Geogrotesque" pitchFamily="18" charset="0"/>
              </a:rPr>
              <a:t>months?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64" name="TextBox 1"/>
          <p:cNvSpPr txBox="1"/>
          <p:nvPr/>
        </p:nvSpPr>
        <p:spPr>
          <a:xfrm>
            <a:off x="579437" y="5638800"/>
            <a:ext cx="1981200" cy="623248"/>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tool/automation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consulting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solidFill>
                  <a:srgbClr val="000000"/>
                </a:solidFill>
                <a:latin typeface="Geogrotesque" pitchFamily="18" charset="0"/>
                <a:cs typeface="Geogrotesque" pitchFamily="18" charset="0"/>
              </a:rPr>
              <a:t>47.6%)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sought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external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providers.</a:t>
            </a:r>
          </a:p>
        </p:txBody>
      </p:sp>
      <p:sp>
        <p:nvSpPr>
          <p:cNvPr id="1065" name="TextBox 1"/>
          <p:cNvSpPr txBox="1"/>
          <p:nvPr/>
        </p:nvSpPr>
        <p:spPr>
          <a:xfrm>
            <a:off x="2636837" y="5650706"/>
            <a:ext cx="2057400" cy="623248"/>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tr-TR"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competencies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solidFill>
                  <a:srgbClr val="000000"/>
                </a:solidFill>
                <a:latin typeface="Geogrotesque" pitchFamily="18" charset="0"/>
                <a:cs typeface="Geogrotesque" pitchFamily="18" charset="0"/>
              </a:rPr>
              <a:t>33.4%)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(32.2</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deserve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strong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interest.</a:t>
            </a:r>
          </a:p>
        </p:txBody>
      </p:sp>
      <p:sp>
        <p:nvSpPr>
          <p:cNvPr id="1066" name="TextBox 1"/>
          <p:cNvSpPr txBox="1"/>
          <p:nvPr/>
        </p:nvSpPr>
        <p:spPr>
          <a:xfrm>
            <a:off x="4999036" y="5638800"/>
            <a:ext cx="1820863" cy="777136"/>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Only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21.4%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err="1" smtClean="0">
                <a:solidFill>
                  <a:srgbClr val="000000"/>
                </a:solidFill>
                <a:latin typeface="Geogrotesque" pitchFamily="18" charset="0"/>
                <a:cs typeface="Geogrotesque" pitchFamily="18" charset="0"/>
              </a:rPr>
              <a:t>espondents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not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plan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benefit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external</a:t>
            </a:r>
          </a:p>
          <a:p>
            <a:pPr>
              <a:lnSpc>
                <a:spcPts val="1200"/>
              </a:lnSpc>
              <a:tabLst/>
            </a:pPr>
            <a:r>
              <a:rPr lang="en-US" altLang="zh-CN" sz="1000" dirty="0" smtClean="0">
                <a:solidFill>
                  <a:srgbClr val="000000"/>
                </a:solidFill>
                <a:latin typeface="Geogrotesque" pitchFamily="18" charset="0"/>
                <a:cs typeface="Geogrotesque" pitchFamily="18" charset="0"/>
              </a:rPr>
              <a:t>services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next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12</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months.</a:t>
            </a:r>
          </a:p>
        </p:txBody>
      </p:sp>
      <p:sp>
        <p:nvSpPr>
          <p:cNvPr id="1067" name="TextBox 1"/>
          <p:cNvSpPr txBox="1"/>
          <p:nvPr/>
        </p:nvSpPr>
        <p:spPr>
          <a:xfrm>
            <a:off x="5245100" y="1981200"/>
            <a:ext cx="330200" cy="3543300"/>
          </a:xfrm>
          <a:prstGeom prst="rect">
            <a:avLst/>
          </a:prstGeom>
          <a:noFill/>
        </p:spPr>
        <p:txBody>
          <a:bodyPr wrap="none" lIns="0" tIns="0" rIns="0" rtlCol="0">
            <a:spAutoFit/>
          </a:bodyPr>
          <a:lstStyle/>
          <a:p>
            <a:pPr>
              <a:lnSpc>
                <a:spcPts val="1400"/>
              </a:lnSpc>
              <a:tabLst>
                <a:tab pos="88900" algn="l"/>
                <a:tab pos="165100" algn="l"/>
              </a:tabLst>
            </a:pPr>
            <a:r>
              <a:rPr lang="en-US" altLang="zh-CN" sz="1200" dirty="0" smtClean="0">
                <a:solidFill>
                  <a:srgbClr val="EE2F7C"/>
                </a:solidFill>
                <a:latin typeface="Segoe UI" pitchFamily="18" charset="0"/>
                <a:cs typeface="Segoe UI" pitchFamily="18" charset="0"/>
              </a:rPr>
              <a:t>47</a:t>
            </a:r>
            <a:r>
              <a:rPr lang="en-US" altLang="zh-CN" sz="1000" dirty="0" smtClean="0">
                <a:solidFill>
                  <a:srgbClr val="EE2F7C"/>
                </a:solidFill>
                <a:latin typeface="Segoe UI" pitchFamily="18" charset="0"/>
                <a:cs typeface="Segoe UI" pitchFamily="18" charset="0"/>
              </a:rPr>
              <a:t>,6%</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1192D1"/>
                </a:solidFill>
                <a:latin typeface="Segoe UI" pitchFamily="18" charset="0"/>
                <a:cs typeface="Segoe UI" pitchFamily="18" charset="0"/>
              </a:rPr>
              <a:t>33</a:t>
            </a:r>
            <a:r>
              <a:rPr lang="en-US" altLang="zh-CN" sz="1000" dirty="0" smtClean="0">
                <a:solidFill>
                  <a:srgbClr val="1192D1"/>
                </a:solidFill>
                <a:latin typeface="Segoe UI" pitchFamily="18" charset="0"/>
                <a:cs typeface="Segoe UI" pitchFamily="18" charset="0"/>
              </a:rPr>
              <a:t>,4%</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EE2F7C"/>
                </a:solidFill>
                <a:latin typeface="Segoe UI" pitchFamily="18" charset="0"/>
                <a:cs typeface="Segoe UI" pitchFamily="18" charset="0"/>
              </a:rPr>
              <a:t>32</a:t>
            </a:r>
            <a:r>
              <a:rPr lang="en-US" altLang="zh-CN" sz="1000" dirty="0" smtClean="0">
                <a:solidFill>
                  <a:srgbClr val="EE2F7C"/>
                </a:solidFill>
                <a:latin typeface="Segoe UI" pitchFamily="18" charset="0"/>
                <a:cs typeface="Segoe UI" pitchFamily="18" charset="0"/>
              </a:rPr>
              <a:t>,2%</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1192D1"/>
                </a:solidFill>
                <a:latin typeface="Segoe UI" pitchFamily="18" charset="0"/>
                <a:cs typeface="Segoe UI" pitchFamily="18" charset="0"/>
              </a:rPr>
              <a:t>21</a:t>
            </a:r>
            <a:r>
              <a:rPr lang="en-US" altLang="zh-CN" sz="1000" dirty="0" smtClean="0">
                <a:solidFill>
                  <a:srgbClr val="1192D1"/>
                </a:solidFill>
                <a:latin typeface="Segoe UI" pitchFamily="18" charset="0"/>
                <a:cs typeface="Segoe UI" pitchFamily="18" charset="0"/>
              </a:rPr>
              <a:t>,4%</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EE2F7C"/>
                </a:solidFill>
                <a:latin typeface="Segoe UI" pitchFamily="18" charset="0"/>
                <a:cs typeface="Segoe UI" pitchFamily="18" charset="0"/>
              </a:rPr>
              <a:t>17</a:t>
            </a:r>
            <a:r>
              <a:rPr lang="en-US" altLang="zh-CN" sz="1000" dirty="0" smtClean="0">
                <a:solidFill>
                  <a:srgbClr val="EE2F7C"/>
                </a:solidFill>
                <a:latin typeface="Segoe UI" pitchFamily="18" charset="0"/>
                <a:cs typeface="Segoe UI" pitchFamily="18" charset="0"/>
              </a:rPr>
              <a:t>,3%</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1192D1"/>
                </a:solidFill>
                <a:latin typeface="Segoe UI" pitchFamily="18" charset="0"/>
                <a:cs typeface="Segoe UI" pitchFamily="18" charset="0"/>
              </a:rPr>
              <a:t>15</a:t>
            </a:r>
            <a:r>
              <a:rPr lang="en-US" altLang="zh-CN" sz="1000" dirty="0" smtClean="0">
                <a:solidFill>
                  <a:srgbClr val="1192D1"/>
                </a:solidFill>
                <a:latin typeface="Segoe UI" pitchFamily="18" charset="0"/>
                <a:cs typeface="Segoe UI" pitchFamily="18" charset="0"/>
              </a:rPr>
              <a:t>,8%</a:t>
            </a:r>
          </a:p>
          <a:p>
            <a:pPr>
              <a:lnSpc>
                <a:spcPts val="1000"/>
              </a:lnSpc>
            </a:pPr>
            <a:endParaRPr lang="en-US" altLang="zh-CN" dirty="0" smtClean="0"/>
          </a:p>
          <a:p>
            <a:pPr>
              <a:lnSpc>
                <a:spcPts val="2300"/>
              </a:lnSpc>
              <a:tabLst>
                <a:tab pos="88900" algn="l"/>
                <a:tab pos="165100" algn="l"/>
              </a:tabLst>
            </a:pPr>
            <a:r>
              <a:rPr lang="en-US" altLang="zh-CN" sz="1200" dirty="0" smtClean="0">
                <a:solidFill>
                  <a:srgbClr val="EE2F7C"/>
                </a:solidFill>
                <a:latin typeface="Segoe UI" pitchFamily="18" charset="0"/>
                <a:cs typeface="Segoe UI" pitchFamily="18" charset="0"/>
              </a:rPr>
              <a:t>15</a:t>
            </a:r>
            <a:r>
              <a:rPr lang="en-US" altLang="zh-CN" sz="1000" dirty="0" smtClean="0">
                <a:solidFill>
                  <a:srgbClr val="EE2F7C"/>
                </a:solidFill>
                <a:latin typeface="Segoe UI" pitchFamily="18" charset="0"/>
                <a:cs typeface="Segoe UI" pitchFamily="18" charset="0"/>
              </a:rPr>
              <a:t>,4%</a:t>
            </a:r>
          </a:p>
          <a:p>
            <a:pPr>
              <a:lnSpc>
                <a:spcPts val="1000"/>
              </a:lnSpc>
            </a:pPr>
            <a:endParaRPr lang="en-US" altLang="zh-CN" dirty="0" smtClean="0"/>
          </a:p>
          <a:p>
            <a:pPr>
              <a:lnSpc>
                <a:spcPts val="2300"/>
              </a:lnSpc>
              <a:tabLst>
                <a:tab pos="88900" algn="l"/>
                <a:tab pos="165100" algn="l"/>
              </a:tabLst>
            </a:pPr>
            <a:r>
              <a:rPr lang="en-US" altLang="zh-CN" dirty="0" smtClean="0"/>
              <a:t>	</a:t>
            </a:r>
            <a:r>
              <a:rPr lang="en-US" altLang="zh-CN" sz="1200" dirty="0" smtClean="0">
                <a:solidFill>
                  <a:srgbClr val="1192D1"/>
                </a:solidFill>
                <a:latin typeface="Segoe UI" pitchFamily="18" charset="0"/>
                <a:cs typeface="Segoe UI" pitchFamily="18" charset="0"/>
              </a:rPr>
              <a:t>10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2300"/>
              </a:lnSpc>
              <a:tabLst>
                <a:tab pos="88900" algn="l"/>
                <a:tab pos="165100" algn="l"/>
              </a:tabLst>
            </a:pPr>
            <a:r>
              <a:rPr lang="en-US" altLang="zh-CN" dirty="0" smtClean="0"/>
              <a:t>		</a:t>
            </a:r>
            <a:r>
              <a:rPr lang="en-US" altLang="zh-CN" sz="1200" dirty="0" smtClean="0">
                <a:solidFill>
                  <a:srgbClr val="EE2F7C"/>
                </a:solidFill>
                <a:latin typeface="Segoe UI" pitchFamily="18" charset="0"/>
                <a:cs typeface="Segoe UI" pitchFamily="18" charset="0"/>
              </a:rPr>
              <a:t>4</a:t>
            </a:r>
            <a:r>
              <a:rPr lang="en-US" altLang="zh-CN" sz="1000" dirty="0" smtClean="0">
                <a:solidFill>
                  <a:srgbClr val="EE2F7C"/>
                </a:solidFill>
                <a:latin typeface="Segoe UI" pitchFamily="18" charset="0"/>
                <a:cs typeface="Segoe UI" pitchFamily="18" charset="0"/>
              </a:rPr>
              <a:t>%</a:t>
            </a:r>
          </a:p>
        </p:txBody>
      </p:sp>
      <p:sp>
        <p:nvSpPr>
          <p:cNvPr id="1068" name="TextBox 1"/>
          <p:cNvSpPr txBox="1"/>
          <p:nvPr/>
        </p:nvSpPr>
        <p:spPr>
          <a:xfrm>
            <a:off x="1968500" y="2006600"/>
            <a:ext cx="1892300" cy="35179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Tool/Automation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Consulting</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Competences</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Training</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Will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not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Obtain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Process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Consulting</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Charged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Time</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Full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Outsourcing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a:t>
            </a:r>
          </a:p>
          <a:p>
            <a:pPr>
              <a:lnSpc>
                <a:spcPts val="1000"/>
              </a:lnSpc>
            </a:pPr>
            <a:endParaRPr lang="en-US" altLang="zh-CN" dirty="0" smtClean="0"/>
          </a:p>
          <a:p>
            <a:pPr>
              <a:lnSpc>
                <a:spcPts val="1000"/>
              </a:lnSpc>
            </a:pPr>
            <a:endParaRPr lang="en-US" altLang="zh-CN" dirty="0" smtClean="0"/>
          </a:p>
          <a:p>
            <a:pPr>
              <a:lnSpc>
                <a:spcPts val="1300"/>
              </a:lnSpc>
              <a:tabLst/>
            </a:pPr>
            <a:r>
              <a:rPr lang="en-US" altLang="zh-CN" sz="1000" dirty="0" smtClean="0">
                <a:solidFill>
                  <a:srgbClr val="000000"/>
                </a:solidFill>
                <a:latin typeface="Geogrotesque" pitchFamily="18" charset="0"/>
                <a:cs typeface="Geogrotesque" pitchFamily="18" charset="0"/>
              </a:rPr>
              <a:t>Other</a:t>
            </a:r>
          </a:p>
        </p:txBody>
      </p:sp>
      <p:sp>
        <p:nvSpPr>
          <p:cNvPr id="1069" name="TextBox 1"/>
          <p:cNvSpPr txBox="1"/>
          <p:nvPr/>
        </p:nvSpPr>
        <p:spPr>
          <a:xfrm>
            <a:off x="2527300" y="6324600"/>
            <a:ext cx="3378200" cy="1079500"/>
          </a:xfrm>
          <a:prstGeom prst="rect">
            <a:avLst/>
          </a:prstGeom>
          <a:noFill/>
        </p:spPr>
        <p:txBody>
          <a:bodyPr wrap="none" lIns="0" tIns="0" rIns="0" rtlCol="0">
            <a:spAutoFit/>
          </a:bodyPr>
          <a:lstStyle/>
          <a:p>
            <a:pPr>
              <a:lnSpc>
                <a:spcPts val="2100"/>
              </a:lnSpc>
              <a:tabLst>
                <a:tab pos="1371600" algn="l"/>
              </a:tabLst>
            </a:pPr>
            <a:r>
              <a:rPr lang="en-US" altLang="zh-CN" sz="1800" i="1" dirty="0" smtClean="0">
                <a:solidFill>
                  <a:srgbClr val="1192D1"/>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1192D1"/>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1192D1"/>
                </a:solidFill>
                <a:latin typeface="Geogrotesque" pitchFamily="18" charset="0"/>
                <a:cs typeface="Geogrotesque" pitchFamily="18" charset="0"/>
              </a:rPr>
              <a:t>Industry</a:t>
            </a:r>
          </a:p>
          <a:p>
            <a:pPr>
              <a:lnSpc>
                <a:spcPts val="1000"/>
              </a:lnSpc>
            </a:pPr>
            <a:endParaRPr lang="en-US" altLang="zh-CN" dirty="0" smtClean="0"/>
          </a:p>
          <a:p>
            <a:pPr>
              <a:lnSpc>
                <a:spcPts val="1000"/>
              </a:lnSpc>
            </a:pPr>
            <a:endParaRPr lang="en-US" altLang="zh-CN" dirty="0" smtClean="0"/>
          </a:p>
          <a:p>
            <a:pPr>
              <a:lnSpc>
                <a:spcPts val="1500"/>
              </a:lnSpc>
              <a:tabLst>
                <a:tab pos="1371600" algn="l"/>
              </a:tabLst>
            </a:pPr>
            <a:r>
              <a:rPr lang="en-US" altLang="zh-CN" dirty="0" smtClean="0"/>
              <a:t>	</a:t>
            </a: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Entertainment</a:t>
            </a:r>
          </a:p>
          <a:p>
            <a:pPr>
              <a:lnSpc>
                <a:spcPts val="1400"/>
              </a:lnSpc>
              <a:tabLst>
                <a:tab pos="1371600" algn="l"/>
              </a:tabLst>
            </a:pPr>
            <a:r>
              <a:rPr lang="en-US" altLang="zh-CN" dirty="0" smtClean="0"/>
              <a:t>	</a:t>
            </a: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a:p>
            <a:pPr>
              <a:lnSpc>
                <a:spcPts val="1400"/>
              </a:lnSpc>
              <a:tabLst>
                <a:tab pos="1371600" algn="l"/>
              </a:tabLst>
            </a:pPr>
            <a:r>
              <a:rPr lang="en-US" altLang="zh-CN" dirty="0" smtClean="0"/>
              <a:t>	</a:t>
            </a:r>
            <a:r>
              <a:rPr lang="en-US" altLang="zh-CN" sz="1000" dirty="0" smtClean="0">
                <a:solidFill>
                  <a:srgbClr val="000000"/>
                </a:solidFill>
                <a:latin typeface="Geogrotesque" pitchFamily="18" charset="0"/>
                <a:cs typeface="Geogrotesque" pitchFamily="18" charset="0"/>
              </a:rPr>
              <a:t>Information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Technologies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Technologies</a:t>
            </a:r>
          </a:p>
        </p:txBody>
      </p:sp>
      <p:sp>
        <p:nvSpPr>
          <p:cNvPr id="1070" name="TextBox 1"/>
          <p:cNvSpPr txBox="1"/>
          <p:nvPr/>
        </p:nvSpPr>
        <p:spPr>
          <a:xfrm>
            <a:off x="1358900" y="9182100"/>
            <a:ext cx="609600" cy="520700"/>
          </a:xfrm>
          <a:prstGeom prst="rect">
            <a:avLst/>
          </a:prstGeom>
          <a:noFill/>
        </p:spPr>
        <p:txBody>
          <a:bodyPr wrap="none" lIns="0" tIns="0" rIns="0" rtlCol="0">
            <a:spAutoFit/>
          </a:bodyPr>
          <a:lstStyle/>
          <a:p>
            <a:pPr>
              <a:lnSpc>
                <a:spcPts val="1100"/>
              </a:lnSpc>
              <a:tabLst>
                <a:tab pos="127000" algn="l"/>
                <a:tab pos="254000" algn="l"/>
              </a:tabLst>
            </a:pPr>
            <a:r>
              <a:rPr lang="en-US" altLang="zh-CN" sz="1000" dirty="0" smtClean="0">
                <a:solidFill>
                  <a:srgbClr val="000000"/>
                </a:solidFill>
                <a:latin typeface="Geogrotesque" pitchFamily="18" charset="0"/>
                <a:cs typeface="Geogrotesque" pitchFamily="18" charset="0"/>
              </a:rPr>
              <a:t>Certification</a:t>
            </a:r>
          </a:p>
          <a:p>
            <a:pPr>
              <a:lnSpc>
                <a:spcPts val="1000"/>
              </a:lnSpc>
              <a:tabLst>
                <a:tab pos="127000" algn="l"/>
                <a:tab pos="254000" algn="l"/>
              </a:tabLst>
            </a:pPr>
            <a:r>
              <a:rPr lang="en-US" altLang="zh-CN" dirty="0" smtClean="0"/>
              <a:t>		</a:t>
            </a:r>
            <a:r>
              <a:rPr lang="en-US" altLang="zh-CN" sz="1000" dirty="0" smtClean="0">
                <a:solidFill>
                  <a:srgbClr val="000000"/>
                </a:solidFill>
                <a:latin typeface="Geogrotesque" pitchFamily="18" charset="0"/>
                <a:cs typeface="Geogrotesque" pitchFamily="18" charset="0"/>
              </a:rPr>
              <a:t>of</a:t>
            </a:r>
          </a:p>
          <a:p>
            <a:pPr>
              <a:lnSpc>
                <a:spcPts val="1000"/>
              </a:lnSpc>
              <a:tabLst>
                <a:tab pos="127000" algn="l"/>
                <a:tab pos="2540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Testing</a:t>
            </a:r>
          </a:p>
          <a:p>
            <a:pPr>
              <a:lnSpc>
                <a:spcPts val="900"/>
              </a:lnSpc>
              <a:tabLst>
                <a:tab pos="127000" algn="l"/>
                <a:tab pos="254000" algn="l"/>
              </a:tabLst>
            </a:pPr>
            <a:r>
              <a:rPr lang="en-US" altLang="zh-CN" sz="900" dirty="0" smtClean="0">
                <a:solidFill>
                  <a:srgbClr val="000000"/>
                </a:solidFill>
                <a:latin typeface="Geogrotesque" pitchFamily="18" charset="0"/>
                <a:cs typeface="Geogrotesque" pitchFamily="18" charset="0"/>
              </a:rPr>
              <a:t>Competencies</a:t>
            </a:r>
          </a:p>
        </p:txBody>
      </p:sp>
      <p:sp>
        <p:nvSpPr>
          <p:cNvPr id="1071" name="TextBox 1"/>
          <p:cNvSpPr txBox="1"/>
          <p:nvPr/>
        </p:nvSpPr>
        <p:spPr>
          <a:xfrm>
            <a:off x="2070100" y="9169400"/>
            <a:ext cx="406400" cy="266700"/>
          </a:xfrm>
          <a:prstGeom prst="rect">
            <a:avLst/>
          </a:prstGeom>
          <a:noFill/>
        </p:spPr>
        <p:txBody>
          <a:bodyPr wrap="none" lIns="0" tIns="0" rIns="0" rtlCol="0">
            <a:spAutoFit/>
          </a:bodyPr>
          <a:lstStyle/>
          <a:p>
            <a:pPr>
              <a:lnSpc>
                <a:spcPts val="1100"/>
              </a:lnSpc>
              <a:tabLst>
                <a:tab pos="1016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p>
          <a:p>
            <a:pPr>
              <a:lnSpc>
                <a:spcPts val="1000"/>
              </a:lnSpc>
              <a:tabLst>
                <a:tab pos="101600" algn="l"/>
              </a:tabLst>
            </a:pPr>
            <a:r>
              <a:rPr lang="en-US" altLang="zh-CN" sz="1000" dirty="0" smtClean="0">
                <a:solidFill>
                  <a:srgbClr val="000000"/>
                </a:solidFill>
                <a:latin typeface="Geogrotesque" pitchFamily="18" charset="0"/>
                <a:cs typeface="Geogrotesque" pitchFamily="18" charset="0"/>
              </a:rPr>
              <a:t>Training</a:t>
            </a:r>
          </a:p>
        </p:txBody>
      </p:sp>
      <p:sp>
        <p:nvSpPr>
          <p:cNvPr id="1072" name="TextBox 1"/>
          <p:cNvSpPr txBox="1"/>
          <p:nvPr/>
        </p:nvSpPr>
        <p:spPr>
          <a:xfrm>
            <a:off x="6515100" y="6845300"/>
            <a:ext cx="228600" cy="2336800"/>
          </a:xfrm>
          <a:prstGeom prst="rect">
            <a:avLst/>
          </a:prstGeom>
          <a:noFill/>
        </p:spPr>
        <p:txBody>
          <a:bodyPr wrap="none" lIns="0" tIns="0" rIns="0" rtlCol="0">
            <a:spAutoFit/>
          </a:bodyPr>
          <a:lstStyle/>
          <a:p>
            <a:pPr>
              <a:lnSpc>
                <a:spcPts val="1400"/>
              </a:lnSpc>
              <a:tabLst/>
            </a:pPr>
            <a:r>
              <a:rPr lang="en-US" altLang="zh-CN" sz="1200" dirty="0" smtClean="0">
                <a:solidFill>
                  <a:srgbClr val="1192D1"/>
                </a:solidFill>
                <a:latin typeface="Segoe UI" pitchFamily="18" charset="0"/>
                <a:cs typeface="Segoe UI" pitchFamily="18" charset="0"/>
              </a:rPr>
              <a:t>60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50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40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30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20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10</a:t>
            </a:r>
            <a:r>
              <a:rPr lang="en-US" altLang="zh-CN" sz="1000" dirty="0" smtClean="0">
                <a:solidFill>
                  <a:srgbClr val="1192D1"/>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1192D1"/>
                </a:solidFill>
                <a:latin typeface="Segoe UI" pitchFamily="18" charset="0"/>
                <a:cs typeface="Segoe UI" pitchFamily="18" charset="0"/>
              </a:rPr>
              <a:t>0</a:t>
            </a:r>
            <a:r>
              <a:rPr lang="en-US" altLang="zh-CN" sz="1000" dirty="0" smtClean="0">
                <a:solidFill>
                  <a:srgbClr val="1192D1"/>
                </a:solidFill>
                <a:latin typeface="Segoe UI" pitchFamily="18" charset="0"/>
                <a:cs typeface="Segoe UI" pitchFamily="18" charset="0"/>
              </a:rPr>
              <a:t>%</a:t>
            </a:r>
          </a:p>
        </p:txBody>
      </p:sp>
      <p:sp>
        <p:nvSpPr>
          <p:cNvPr id="1073" name="TextBox 1"/>
          <p:cNvSpPr txBox="1"/>
          <p:nvPr/>
        </p:nvSpPr>
        <p:spPr>
          <a:xfrm>
            <a:off x="3822700" y="9169400"/>
            <a:ext cx="5842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p>
        </p:txBody>
      </p:sp>
      <p:sp>
        <p:nvSpPr>
          <p:cNvPr id="1074" name="TextBox 1"/>
          <p:cNvSpPr txBox="1"/>
          <p:nvPr/>
        </p:nvSpPr>
        <p:spPr>
          <a:xfrm>
            <a:off x="2628900" y="9182100"/>
            <a:ext cx="1155700" cy="393700"/>
          </a:xfrm>
          <a:prstGeom prst="rect">
            <a:avLst/>
          </a:prstGeom>
          <a:noFill/>
        </p:spPr>
        <p:txBody>
          <a:bodyPr wrap="none" lIns="0" tIns="0" rIns="0" rtlCol="0">
            <a:spAutoFit/>
          </a:bodyPr>
          <a:lstStyle/>
          <a:p>
            <a:pPr>
              <a:lnSpc>
                <a:spcPts val="1100"/>
              </a:lnSpc>
              <a:tabLst>
                <a:tab pos="38100" algn="l"/>
                <a:tab pos="76200" algn="l"/>
              </a:tabLst>
            </a:pPr>
            <a:r>
              <a:rPr lang="en-US" altLang="zh-CN" dirty="0" smtClean="0"/>
              <a:t>		</a:t>
            </a:r>
            <a:r>
              <a:rPr lang="en-US" altLang="zh-CN" sz="1000" dirty="0" smtClean="0">
                <a:solidFill>
                  <a:srgbClr val="000000"/>
                </a:solidFill>
                <a:latin typeface="Geogrotesque" pitchFamily="18" charset="0"/>
                <a:cs typeface="Geogrotesque" pitchFamily="18" charset="0"/>
              </a:rPr>
              <a:t>Will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not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p>
          <a:p>
            <a:pPr>
              <a:lnSpc>
                <a:spcPts val="1000"/>
              </a:lnSpc>
              <a:tabLst>
                <a:tab pos="38100" algn="l"/>
                <a:tab pos="76200" algn="l"/>
              </a:tabLst>
            </a:pPr>
            <a:r>
              <a:rPr lang="en-US" altLang="zh-CN" sz="1000" dirty="0" smtClean="0">
                <a:solidFill>
                  <a:srgbClr val="000000"/>
                </a:solidFill>
                <a:latin typeface="Geogrotesque" pitchFamily="18" charset="0"/>
                <a:cs typeface="Geogrotesque" pitchFamily="18" charset="0"/>
              </a:rPr>
              <a:t>Obtainany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Process</a:t>
            </a:r>
          </a:p>
          <a:p>
            <a:pPr>
              <a:lnSpc>
                <a:spcPts val="1000"/>
              </a:lnSpc>
              <a:tabLst>
                <a:tab pos="38100" algn="l"/>
                <a:tab pos="76200" algn="l"/>
              </a:tabLst>
            </a:pPr>
            <a:r>
              <a:rPr lang="en-US" altLang="zh-CN" dirty="0" smtClean="0"/>
              <a:t>	</a:t>
            </a:r>
            <a:r>
              <a:rPr lang="en-US" altLang="zh-CN" sz="1000" dirty="0" smtClean="0">
                <a:solidFill>
                  <a:srgbClr val="000000"/>
                </a:solidFill>
                <a:latin typeface="Geogrotesque" pitchFamily="18" charset="0"/>
                <a:cs typeface="Geogrotesque" pitchFamily="18" charset="0"/>
              </a:rPr>
              <a:t>Services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Consulting</a:t>
            </a:r>
          </a:p>
        </p:txBody>
      </p:sp>
      <p:sp>
        <p:nvSpPr>
          <p:cNvPr id="1075" name="TextBox 1"/>
          <p:cNvSpPr txBox="1"/>
          <p:nvPr/>
        </p:nvSpPr>
        <p:spPr>
          <a:xfrm>
            <a:off x="4445000" y="9182100"/>
            <a:ext cx="1181100" cy="520700"/>
          </a:xfrm>
          <a:prstGeom prst="rect">
            <a:avLst/>
          </a:prstGeom>
          <a:noFill/>
        </p:spPr>
        <p:txBody>
          <a:bodyPr wrap="none" lIns="0" tIns="0" rIns="0" rtlCol="0">
            <a:spAutoFit/>
          </a:bodyPr>
          <a:lstStyle/>
          <a:p>
            <a:pPr>
              <a:lnSpc>
                <a:spcPts val="1100"/>
              </a:lnSpc>
              <a:tabLst>
                <a:tab pos="88900" algn="l"/>
                <a:tab pos="101600" algn="l"/>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Full</a:t>
            </a:r>
          </a:p>
          <a:p>
            <a:pPr>
              <a:lnSpc>
                <a:spcPts val="1000"/>
              </a:lnSpc>
              <a:tabLst>
                <a:tab pos="88900" algn="l"/>
                <a:tab pos="101600" algn="l"/>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Service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Outsourcing</a:t>
            </a:r>
          </a:p>
          <a:p>
            <a:pPr>
              <a:lnSpc>
                <a:spcPts val="1000"/>
              </a:lnSpc>
              <a:tabLst>
                <a:tab pos="88900" algn="l"/>
                <a:tab pos="101600" algn="l"/>
                <a:tab pos="152400" algn="l"/>
              </a:tabLst>
            </a:pPr>
            <a:r>
              <a:rPr lang="en-US" altLang="zh-CN" sz="1000" dirty="0" smtClean="0">
                <a:solidFill>
                  <a:srgbClr val="000000"/>
                </a:solidFill>
                <a:latin typeface="Geogrotesque" pitchFamily="18" charset="0"/>
                <a:cs typeface="Geogrotesque" pitchFamily="18" charset="0"/>
              </a:rPr>
              <a:t>Chargedby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nSpc>
                <a:spcPts val="1000"/>
              </a:lnSpc>
              <a:tabLst>
                <a:tab pos="88900" algn="l"/>
                <a:tab pos="101600" algn="l"/>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Time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a:t>
            </a:r>
          </a:p>
        </p:txBody>
      </p:sp>
      <p:sp>
        <p:nvSpPr>
          <p:cNvPr id="1076" name="TextBox 1"/>
          <p:cNvSpPr txBox="1"/>
          <p:nvPr/>
        </p:nvSpPr>
        <p:spPr>
          <a:xfrm>
            <a:off x="5803900" y="9169400"/>
            <a:ext cx="2794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Other</a:t>
            </a:r>
          </a:p>
        </p:txBody>
      </p:sp>
      <p:sp>
        <p:nvSpPr>
          <p:cNvPr id="1077"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15</a:t>
            </a:r>
          </a:p>
        </p:txBody>
      </p:sp>
      <p:sp>
        <p:nvSpPr>
          <p:cNvPr id="1078"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219579" y="4144289"/>
            <a:ext cx="3113531" cy="2432303"/>
          </a:xfrm>
          <a:custGeom>
            <a:avLst/>
            <a:gdLst>
              <a:gd name="connsiteX0" fmla="*/ 0 w 3113531"/>
              <a:gd name="connsiteY0" fmla="*/ 0 h 2432303"/>
              <a:gd name="connsiteX1" fmla="*/ 3113531 w 3113531"/>
              <a:gd name="connsiteY1" fmla="*/ 0 h 2432303"/>
              <a:gd name="connsiteX2" fmla="*/ 3113531 w 3113531"/>
              <a:gd name="connsiteY2" fmla="*/ 2432303 h 2432303"/>
              <a:gd name="connsiteX3" fmla="*/ 0 w 3113531"/>
              <a:gd name="connsiteY3" fmla="*/ 2432303 h 2432303"/>
              <a:gd name="connsiteX4" fmla="*/ 0 w 3113531"/>
              <a:gd name="connsiteY4" fmla="*/ 0 h 24323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13531" h="2432303">
                <a:moveTo>
                  <a:pt x="0" y="0"/>
                </a:moveTo>
                <a:lnTo>
                  <a:pt x="3113531" y="0"/>
                </a:lnTo>
                <a:lnTo>
                  <a:pt x="3113531" y="2432303"/>
                </a:lnTo>
                <a:lnTo>
                  <a:pt x="0" y="2432303"/>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81200" y="3937000"/>
            <a:ext cx="4648200" cy="2921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711200" y="711200"/>
            <a:ext cx="6146800" cy="92710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16</a:t>
            </a:r>
          </a:p>
        </p:txBody>
      </p:sp>
      <p:sp>
        <p:nvSpPr>
          <p:cNvPr id="5" name="TextBox 1"/>
          <p:cNvSpPr txBox="1"/>
          <p:nvPr/>
        </p:nvSpPr>
        <p:spPr>
          <a:xfrm>
            <a:off x="2070100" y="4267200"/>
            <a:ext cx="3403600" cy="6146800"/>
          </a:xfrm>
          <a:prstGeom prst="rect">
            <a:avLst/>
          </a:prstGeom>
          <a:noFill/>
        </p:spPr>
        <p:txBody>
          <a:bodyPr wrap="none" lIns="0" tIns="0" rIns="0" rtlCol="0">
            <a:spAutoFit/>
          </a:bodyPr>
          <a:lstStyle/>
          <a:p>
            <a:pPr>
              <a:lnSpc>
                <a:spcPts val="7200"/>
              </a:lnSpc>
              <a:tabLst>
                <a:tab pos="215900" algn="l"/>
                <a:tab pos="8636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Testing</a:t>
            </a:r>
          </a:p>
          <a:p>
            <a:pPr>
              <a:lnSpc>
                <a:spcPts val="4900"/>
              </a:lnSpc>
              <a:tabLst>
                <a:tab pos="215900" algn="l"/>
                <a:tab pos="8636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in</a:t>
            </a:r>
            <a:r>
              <a:rPr lang="en-US" altLang="zh-CN" sz="4800" dirty="0" smtClean="0">
                <a:latin typeface="Times New Roman" pitchFamily="18" charset="0"/>
                <a:cs typeface="Times New Roman" pitchFamily="18" charset="0"/>
              </a:rPr>
              <a:t> </a:t>
            </a:r>
            <a:r>
              <a:rPr lang="en-US" altLang="zh-CN" sz="4800" b="1" dirty="0" smtClean="0">
                <a:solidFill>
                  <a:srgbClr val="FFFFFF"/>
                </a:solidFill>
                <a:latin typeface="Avenir Next LT Pro" pitchFamily="18" charset="0"/>
                <a:cs typeface="Avenir Next LT Pro" pitchFamily="18" charset="0"/>
              </a:rPr>
              <a:t>the</a:t>
            </a:r>
          </a:p>
          <a:p>
            <a:pPr>
              <a:lnSpc>
                <a:spcPts val="8900"/>
              </a:lnSpc>
              <a:tabLst>
                <a:tab pos="215900" algn="l"/>
                <a:tab pos="863600" algn="l"/>
              </a:tabLst>
            </a:pPr>
            <a:r>
              <a:rPr lang="en-US" altLang="zh-CN" dirty="0" smtClean="0"/>
              <a:t>	</a:t>
            </a:r>
            <a:r>
              <a:rPr lang="en-US" altLang="zh-CN" sz="8100" b="1" dirty="0" smtClean="0">
                <a:solidFill>
                  <a:srgbClr val="FFFFFF"/>
                </a:solidFill>
                <a:latin typeface="Avenir Next LT Pro" pitchFamily="18" charset="0"/>
                <a:cs typeface="Avenir Next LT Pro" pitchFamily="18" charset="0"/>
              </a:rPr>
              <a:t>SDLC</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300"/>
              </a:lnSpc>
              <a:tabLst>
                <a:tab pos="215900" algn="l"/>
                <a:tab pos="863600" algn="l"/>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79999" y="6332467"/>
            <a:ext cx="3034804" cy="108000"/>
          </a:xfrm>
          <a:custGeom>
            <a:avLst/>
            <a:gdLst>
              <a:gd name="connsiteX0" fmla="*/ 0 w 3034804"/>
              <a:gd name="connsiteY0" fmla="*/ 0 h 108000"/>
              <a:gd name="connsiteX1" fmla="*/ 0 w 3034804"/>
              <a:gd name="connsiteY1" fmla="*/ 108000 h 108000"/>
              <a:gd name="connsiteX2" fmla="*/ 3034804 w 3034804"/>
              <a:gd name="connsiteY2" fmla="*/ 108000 h 108000"/>
              <a:gd name="connsiteX3" fmla="*/ 3034804 w 3034804"/>
              <a:gd name="connsiteY3" fmla="*/ 54000 h 108000"/>
              <a:gd name="connsiteX4" fmla="*/ 3034804 w 3034804"/>
              <a:gd name="connsiteY4" fmla="*/ 0 h 108000"/>
              <a:gd name="connsiteX5" fmla="*/ 0 w 3034804"/>
              <a:gd name="connsiteY5" fmla="*/ 0 h 108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034804" h="108000">
                <a:moveTo>
                  <a:pt x="0" y="0"/>
                </a:moveTo>
                <a:lnTo>
                  <a:pt x="0" y="108000"/>
                </a:lnTo>
                <a:lnTo>
                  <a:pt x="3034804" y="108000"/>
                </a:lnTo>
                <a:lnTo>
                  <a:pt x="3034804" y="54000"/>
                </a:lnTo>
                <a:lnTo>
                  <a:pt x="3034804" y="0"/>
                </a:ln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979999" y="6692464"/>
            <a:ext cx="2185200" cy="108001"/>
          </a:xfrm>
          <a:custGeom>
            <a:avLst/>
            <a:gdLst>
              <a:gd name="connsiteX0" fmla="*/ 0 w 2185200"/>
              <a:gd name="connsiteY0" fmla="*/ 0 h 108001"/>
              <a:gd name="connsiteX1" fmla="*/ 0 w 2185200"/>
              <a:gd name="connsiteY1" fmla="*/ 108001 h 108001"/>
              <a:gd name="connsiteX2" fmla="*/ 2185200 w 2185200"/>
              <a:gd name="connsiteY2" fmla="*/ 108001 h 108001"/>
              <a:gd name="connsiteX3" fmla="*/ 2185200 w 2185200"/>
              <a:gd name="connsiteY3" fmla="*/ 54000 h 108001"/>
              <a:gd name="connsiteX4" fmla="*/ 2185200 w 2185200"/>
              <a:gd name="connsiteY4" fmla="*/ 0 h 108001"/>
              <a:gd name="connsiteX5" fmla="*/ 0 w 2185200"/>
              <a:gd name="connsiteY5" fmla="*/ 0 h 108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185200" h="108001">
                <a:moveTo>
                  <a:pt x="0" y="0"/>
                </a:moveTo>
                <a:lnTo>
                  <a:pt x="0" y="108001"/>
                </a:lnTo>
                <a:lnTo>
                  <a:pt x="2185200" y="108001"/>
                </a:lnTo>
                <a:lnTo>
                  <a:pt x="2185200" y="54000"/>
                </a:lnTo>
                <a:lnTo>
                  <a:pt x="2185200" y="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979999" y="7052467"/>
            <a:ext cx="1213205" cy="108001"/>
          </a:xfrm>
          <a:custGeom>
            <a:avLst/>
            <a:gdLst>
              <a:gd name="connsiteX0" fmla="*/ 0 w 1213205"/>
              <a:gd name="connsiteY0" fmla="*/ 0 h 108001"/>
              <a:gd name="connsiteX1" fmla="*/ 0 w 1213205"/>
              <a:gd name="connsiteY1" fmla="*/ 108001 h 108001"/>
              <a:gd name="connsiteX2" fmla="*/ 1213205 w 1213205"/>
              <a:gd name="connsiteY2" fmla="*/ 108001 h 108001"/>
              <a:gd name="connsiteX3" fmla="*/ 1213205 w 1213205"/>
              <a:gd name="connsiteY3" fmla="*/ 54000 h 108001"/>
              <a:gd name="connsiteX4" fmla="*/ 1213205 w 1213205"/>
              <a:gd name="connsiteY4" fmla="*/ 0 h 108001"/>
              <a:gd name="connsiteX5" fmla="*/ 0 w 1213205"/>
              <a:gd name="connsiteY5" fmla="*/ 0 h 108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213205" h="108001">
                <a:moveTo>
                  <a:pt x="0" y="0"/>
                </a:moveTo>
                <a:lnTo>
                  <a:pt x="0" y="108001"/>
                </a:lnTo>
                <a:lnTo>
                  <a:pt x="1213205" y="108001"/>
                </a:lnTo>
                <a:lnTo>
                  <a:pt x="1213205" y="54000"/>
                </a:lnTo>
                <a:lnTo>
                  <a:pt x="1213205" y="0"/>
                </a:ln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979999" y="7736468"/>
            <a:ext cx="579602" cy="108001"/>
          </a:xfrm>
          <a:custGeom>
            <a:avLst/>
            <a:gdLst>
              <a:gd name="connsiteX0" fmla="*/ 0 w 579602"/>
              <a:gd name="connsiteY0" fmla="*/ 0 h 108001"/>
              <a:gd name="connsiteX1" fmla="*/ 0 w 579602"/>
              <a:gd name="connsiteY1" fmla="*/ 108001 h 108001"/>
              <a:gd name="connsiteX2" fmla="*/ 579602 w 579602"/>
              <a:gd name="connsiteY2" fmla="*/ 108001 h 108001"/>
              <a:gd name="connsiteX3" fmla="*/ 579602 w 579602"/>
              <a:gd name="connsiteY3" fmla="*/ 54000 h 108001"/>
              <a:gd name="connsiteX4" fmla="*/ 579602 w 579602"/>
              <a:gd name="connsiteY4" fmla="*/ 0 h 108001"/>
              <a:gd name="connsiteX5" fmla="*/ 0 w 579602"/>
              <a:gd name="connsiteY5" fmla="*/ 0 h 108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79602" h="108001">
                <a:moveTo>
                  <a:pt x="0" y="0"/>
                </a:moveTo>
                <a:lnTo>
                  <a:pt x="0" y="108001"/>
                </a:lnTo>
                <a:lnTo>
                  <a:pt x="579602" y="108001"/>
                </a:lnTo>
                <a:lnTo>
                  <a:pt x="579602" y="54000"/>
                </a:lnTo>
                <a:lnTo>
                  <a:pt x="579602" y="0"/>
                </a:ln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979999" y="7412469"/>
            <a:ext cx="1105204" cy="108001"/>
          </a:xfrm>
          <a:custGeom>
            <a:avLst/>
            <a:gdLst>
              <a:gd name="connsiteX0" fmla="*/ 0 w 1105204"/>
              <a:gd name="connsiteY0" fmla="*/ 0 h 108001"/>
              <a:gd name="connsiteX1" fmla="*/ 0 w 1105204"/>
              <a:gd name="connsiteY1" fmla="*/ 108001 h 108001"/>
              <a:gd name="connsiteX2" fmla="*/ 1105204 w 1105204"/>
              <a:gd name="connsiteY2" fmla="*/ 108001 h 108001"/>
              <a:gd name="connsiteX3" fmla="*/ 1105204 w 1105204"/>
              <a:gd name="connsiteY3" fmla="*/ 54000 h 108001"/>
              <a:gd name="connsiteX4" fmla="*/ 1105204 w 1105204"/>
              <a:gd name="connsiteY4" fmla="*/ 0 h 108001"/>
              <a:gd name="connsiteX5" fmla="*/ 0 w 1105204"/>
              <a:gd name="connsiteY5" fmla="*/ 0 h 108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105204" h="108001">
                <a:moveTo>
                  <a:pt x="0" y="0"/>
                </a:moveTo>
                <a:lnTo>
                  <a:pt x="0" y="108001"/>
                </a:lnTo>
                <a:lnTo>
                  <a:pt x="1105204" y="108001"/>
                </a:lnTo>
                <a:lnTo>
                  <a:pt x="1105204" y="54000"/>
                </a:lnTo>
                <a:lnTo>
                  <a:pt x="1105204" y="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79999" y="8096466"/>
            <a:ext cx="190804" cy="108001"/>
          </a:xfrm>
          <a:custGeom>
            <a:avLst/>
            <a:gdLst>
              <a:gd name="connsiteX0" fmla="*/ 0 w 190804"/>
              <a:gd name="connsiteY0" fmla="*/ 0 h 108001"/>
              <a:gd name="connsiteX1" fmla="*/ 0 w 190804"/>
              <a:gd name="connsiteY1" fmla="*/ 108000 h 108001"/>
              <a:gd name="connsiteX2" fmla="*/ 190804 w 190804"/>
              <a:gd name="connsiteY2" fmla="*/ 108000 h 108001"/>
              <a:gd name="connsiteX3" fmla="*/ 190804 w 190804"/>
              <a:gd name="connsiteY3" fmla="*/ 53999 h 108001"/>
              <a:gd name="connsiteX4" fmla="*/ 190804 w 190804"/>
              <a:gd name="connsiteY4" fmla="*/ 0 h 108001"/>
              <a:gd name="connsiteX5" fmla="*/ 0 w 190804"/>
              <a:gd name="connsiteY5" fmla="*/ 0 h 1080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90804" h="108001">
                <a:moveTo>
                  <a:pt x="0" y="0"/>
                </a:moveTo>
                <a:lnTo>
                  <a:pt x="0" y="108000"/>
                </a:lnTo>
                <a:lnTo>
                  <a:pt x="190804" y="108000"/>
                </a:lnTo>
                <a:lnTo>
                  <a:pt x="190804" y="53999"/>
                </a:lnTo>
                <a:lnTo>
                  <a:pt x="190804" y="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980006" y="6440474"/>
            <a:ext cx="3600005" cy="35991"/>
          </a:xfrm>
          <a:custGeom>
            <a:avLst/>
            <a:gdLst>
              <a:gd name="connsiteX0" fmla="*/ 0 w 3600005"/>
              <a:gd name="connsiteY0" fmla="*/ 17996 h 35991"/>
              <a:gd name="connsiteX1" fmla="*/ 3600005 w 3600005"/>
              <a:gd name="connsiteY1" fmla="*/ 17996 h 35991"/>
            </a:gdLst>
            <a:ahLst/>
            <a:cxnLst>
              <a:cxn ang="0">
                <a:pos x="connsiteX0" y="connsiteY0"/>
              </a:cxn>
              <a:cxn ang="1">
                <a:pos x="connsiteX1" y="connsiteY1"/>
              </a:cxn>
            </a:cxnLst>
            <a:rect l="l" t="t" r="r" b="b"/>
            <a:pathLst>
              <a:path w="3600005" h="35991">
                <a:moveTo>
                  <a:pt x="0" y="17996"/>
                </a:moveTo>
                <a:lnTo>
                  <a:pt x="3600005" y="17996"/>
                </a:lnTo>
              </a:path>
            </a:pathLst>
          </a:custGeom>
          <a:ln w="254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1980006" y="6800481"/>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980006" y="7160476"/>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980006" y="7844472"/>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1980006" y="7520470"/>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1980006" y="8204479"/>
            <a:ext cx="3600005" cy="35992"/>
          </a:xfrm>
          <a:custGeom>
            <a:avLst/>
            <a:gdLst>
              <a:gd name="connsiteX0" fmla="*/ 0 w 3600005"/>
              <a:gd name="connsiteY0" fmla="*/ 17995 h 35992"/>
              <a:gd name="connsiteX1" fmla="*/ 3600005 w 3600005"/>
              <a:gd name="connsiteY1" fmla="*/ 17995 h 35992"/>
            </a:gdLst>
            <a:ahLst/>
            <a:cxnLst>
              <a:cxn ang="0">
                <a:pos x="connsiteX0" y="connsiteY0"/>
              </a:cxn>
              <a:cxn ang="1">
                <a:pos x="connsiteX1" y="connsiteY1"/>
              </a:cxn>
            </a:cxnLst>
            <a:rect l="l" t="t" r="r" b="b"/>
            <a:pathLst>
              <a:path w="3600005" h="35992">
                <a:moveTo>
                  <a:pt x="0" y="17995"/>
                </a:moveTo>
                <a:lnTo>
                  <a:pt x="3600005" y="17995"/>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979999" y="1620004"/>
            <a:ext cx="2505595" cy="108000"/>
          </a:xfrm>
          <a:custGeom>
            <a:avLst/>
            <a:gdLst>
              <a:gd name="connsiteX0" fmla="*/ 0 w 2505595"/>
              <a:gd name="connsiteY0" fmla="*/ 0 h 108000"/>
              <a:gd name="connsiteX1" fmla="*/ 0 w 2505595"/>
              <a:gd name="connsiteY1" fmla="*/ 108000 h 108000"/>
              <a:gd name="connsiteX2" fmla="*/ 2505595 w 2505595"/>
              <a:gd name="connsiteY2" fmla="*/ 108000 h 108000"/>
              <a:gd name="connsiteX3" fmla="*/ 2505595 w 2505595"/>
              <a:gd name="connsiteY3" fmla="*/ 54000 h 108000"/>
              <a:gd name="connsiteX4" fmla="*/ 2505595 w 2505595"/>
              <a:gd name="connsiteY4" fmla="*/ 0 h 108000"/>
              <a:gd name="connsiteX5" fmla="*/ 0 w 2505595"/>
              <a:gd name="connsiteY5" fmla="*/ 0 h 108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505595" h="108000">
                <a:moveTo>
                  <a:pt x="0" y="0"/>
                </a:moveTo>
                <a:lnTo>
                  <a:pt x="0" y="108000"/>
                </a:lnTo>
                <a:lnTo>
                  <a:pt x="2505595" y="108000"/>
                </a:lnTo>
                <a:lnTo>
                  <a:pt x="2505595" y="54000"/>
                </a:lnTo>
                <a:lnTo>
                  <a:pt x="2505595" y="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979999" y="1980001"/>
            <a:ext cx="1926005" cy="108000"/>
          </a:xfrm>
          <a:custGeom>
            <a:avLst/>
            <a:gdLst>
              <a:gd name="connsiteX0" fmla="*/ 0 w 1926005"/>
              <a:gd name="connsiteY0" fmla="*/ 0 h 108000"/>
              <a:gd name="connsiteX1" fmla="*/ 0 w 1926005"/>
              <a:gd name="connsiteY1" fmla="*/ 108000 h 108000"/>
              <a:gd name="connsiteX2" fmla="*/ 1926005 w 1926005"/>
              <a:gd name="connsiteY2" fmla="*/ 108000 h 108000"/>
              <a:gd name="connsiteX3" fmla="*/ 1926005 w 1926005"/>
              <a:gd name="connsiteY3" fmla="*/ 54000 h 108000"/>
              <a:gd name="connsiteX4" fmla="*/ 1926005 w 1926005"/>
              <a:gd name="connsiteY4" fmla="*/ 0 h 108000"/>
              <a:gd name="connsiteX5" fmla="*/ 0 w 1926005"/>
              <a:gd name="connsiteY5" fmla="*/ 0 h 108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926005" h="108000">
                <a:moveTo>
                  <a:pt x="0" y="0"/>
                </a:moveTo>
                <a:lnTo>
                  <a:pt x="0" y="108000"/>
                </a:lnTo>
                <a:lnTo>
                  <a:pt x="1926005" y="108000"/>
                </a:lnTo>
                <a:lnTo>
                  <a:pt x="1926005" y="54000"/>
                </a:lnTo>
                <a:lnTo>
                  <a:pt x="1926005" y="0"/>
                </a:ln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979999" y="2340004"/>
            <a:ext cx="676795" cy="108000"/>
          </a:xfrm>
          <a:custGeom>
            <a:avLst/>
            <a:gdLst>
              <a:gd name="connsiteX0" fmla="*/ 0 w 676795"/>
              <a:gd name="connsiteY0" fmla="*/ 0 h 108000"/>
              <a:gd name="connsiteX1" fmla="*/ 0 w 676795"/>
              <a:gd name="connsiteY1" fmla="*/ 108000 h 108000"/>
              <a:gd name="connsiteX2" fmla="*/ 676795 w 676795"/>
              <a:gd name="connsiteY2" fmla="*/ 108000 h 108000"/>
              <a:gd name="connsiteX3" fmla="*/ 676795 w 676795"/>
              <a:gd name="connsiteY3" fmla="*/ 54000 h 108000"/>
              <a:gd name="connsiteX4" fmla="*/ 676795 w 676795"/>
              <a:gd name="connsiteY4" fmla="*/ 0 h 108000"/>
              <a:gd name="connsiteX5" fmla="*/ 0 w 676795"/>
              <a:gd name="connsiteY5" fmla="*/ 0 h 108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76795" h="108000">
                <a:moveTo>
                  <a:pt x="0" y="0"/>
                </a:moveTo>
                <a:lnTo>
                  <a:pt x="0" y="108000"/>
                </a:lnTo>
                <a:lnTo>
                  <a:pt x="676795" y="108000"/>
                </a:lnTo>
                <a:lnTo>
                  <a:pt x="676795" y="54000"/>
                </a:lnTo>
                <a:lnTo>
                  <a:pt x="676795" y="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79999" y="2700000"/>
            <a:ext cx="115201" cy="108000"/>
          </a:xfrm>
          <a:custGeom>
            <a:avLst/>
            <a:gdLst>
              <a:gd name="connsiteX0" fmla="*/ 0 w 115201"/>
              <a:gd name="connsiteY0" fmla="*/ 0 h 108000"/>
              <a:gd name="connsiteX1" fmla="*/ 0 w 115201"/>
              <a:gd name="connsiteY1" fmla="*/ 108000 h 108000"/>
              <a:gd name="connsiteX2" fmla="*/ 115201 w 115201"/>
              <a:gd name="connsiteY2" fmla="*/ 108000 h 108000"/>
              <a:gd name="connsiteX3" fmla="*/ 115201 w 115201"/>
              <a:gd name="connsiteY3" fmla="*/ 54000 h 108000"/>
              <a:gd name="connsiteX4" fmla="*/ 115201 w 115201"/>
              <a:gd name="connsiteY4" fmla="*/ 0 h 108000"/>
              <a:gd name="connsiteX5" fmla="*/ 0 w 115201"/>
              <a:gd name="connsiteY5" fmla="*/ 0 h 108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15201" h="108000">
                <a:moveTo>
                  <a:pt x="0" y="0"/>
                </a:moveTo>
                <a:lnTo>
                  <a:pt x="0" y="108000"/>
                </a:lnTo>
                <a:lnTo>
                  <a:pt x="115201" y="108000"/>
                </a:lnTo>
                <a:lnTo>
                  <a:pt x="115201" y="54000"/>
                </a:lnTo>
                <a:lnTo>
                  <a:pt x="115201" y="0"/>
                </a:ln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980006" y="1728012"/>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980006" y="2088007"/>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1980006" y="2448013"/>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1980006" y="2808008"/>
            <a:ext cx="3600005" cy="35991"/>
          </a:xfrm>
          <a:custGeom>
            <a:avLst/>
            <a:gdLst>
              <a:gd name="connsiteX0" fmla="*/ 0 w 3600005"/>
              <a:gd name="connsiteY0" fmla="*/ 17995 h 35991"/>
              <a:gd name="connsiteX1" fmla="*/ 3600005 w 3600005"/>
              <a:gd name="connsiteY1" fmla="*/ 17995 h 35991"/>
            </a:gdLst>
            <a:ahLst/>
            <a:cxnLst>
              <a:cxn ang="0">
                <a:pos x="connsiteX0" y="connsiteY0"/>
              </a:cxn>
              <a:cxn ang="1">
                <a:pos x="connsiteX1" y="connsiteY1"/>
              </a:cxn>
            </a:cxnLst>
            <a:rect l="l" t="t" r="r" b="b"/>
            <a:pathLst>
              <a:path w="3600005" h="35991">
                <a:moveTo>
                  <a:pt x="0" y="17995"/>
                </a:moveTo>
                <a:lnTo>
                  <a:pt x="3600005" y="17995"/>
                </a:lnTo>
              </a:path>
            </a:pathLst>
          </a:custGeom>
          <a:ln w="254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25"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673100"/>
            <a:ext cx="6593152" cy="61042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Software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Development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Life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cycle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(SDLC)</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model</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en-US" altLang="zh-CN" sz="2000" b="1" dirty="0" smtClean="0">
                <a:solidFill>
                  <a:srgbClr val="000000"/>
                </a:solidFill>
                <a:latin typeface="Geogrotesque" pitchFamily="18" charset="0"/>
                <a:cs typeface="Geogrotesque" pitchFamily="18" charset="0"/>
              </a:rPr>
              <a:t>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using</a:t>
            </a:r>
            <a:r>
              <a:rPr lang="en-US" altLang="zh-CN" sz="2000" b="1" dirty="0" smtClean="0">
                <a:solidFill>
                  <a:srgbClr val="000000"/>
                </a:solidFill>
                <a:latin typeface="Geogrotesque" pitchFamily="18" charset="0"/>
                <a:cs typeface="Geogrotesque"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26" name="TextBox 1"/>
          <p:cNvSpPr txBox="1"/>
          <p:nvPr/>
        </p:nvSpPr>
        <p:spPr>
          <a:xfrm>
            <a:off x="711200" y="5397500"/>
            <a:ext cx="6543458" cy="61042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activities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use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find</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defects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before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en-US" altLang="zh-CN" sz="2000" b="1" dirty="0" smtClean="0">
                <a:solidFill>
                  <a:srgbClr val="000000"/>
                </a:solidFill>
                <a:latin typeface="Geogrotesque" pitchFamily="18" charset="0"/>
                <a:cs typeface="Geogrotesque" pitchFamily="18" charset="0"/>
              </a:rPr>
              <a:t>execution?</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27" name="TextBox 1"/>
          <p:cNvSpPr txBox="1"/>
          <p:nvPr/>
        </p:nvSpPr>
        <p:spPr>
          <a:xfrm>
            <a:off x="1968500" y="6540500"/>
            <a:ext cx="2209800" cy="19050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Formal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Review</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Documents</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Formal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Review</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Documents</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Source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Code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Inspection</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Static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Tools</a:t>
            </a:r>
          </a:p>
          <a:p>
            <a:pPr>
              <a:lnSpc>
                <a:spcPts val="1000"/>
              </a:lnSpc>
            </a:pPr>
            <a:endParaRPr lang="en-US" altLang="zh-CN" dirty="0" smtClean="0"/>
          </a:p>
          <a:p>
            <a:pPr>
              <a:lnSpc>
                <a:spcPts val="1500"/>
              </a:lnSpc>
              <a:tabLst/>
            </a:pPr>
            <a:r>
              <a:rPr lang="en-US" altLang="zh-CN" sz="1000" dirty="0" smtClean="0">
                <a:solidFill>
                  <a:srgbClr val="000000"/>
                </a:solidFill>
                <a:latin typeface="Geogrotesque" pitchFamily="18" charset="0"/>
                <a:cs typeface="Geogrotesque" pitchFamily="18" charset="0"/>
              </a:rPr>
              <a:t>None</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Other</a:t>
            </a:r>
          </a:p>
        </p:txBody>
      </p:sp>
      <p:sp>
        <p:nvSpPr>
          <p:cNvPr id="28" name="TextBox 1"/>
          <p:cNvSpPr txBox="1"/>
          <p:nvPr/>
        </p:nvSpPr>
        <p:spPr>
          <a:xfrm>
            <a:off x="5245100" y="6527800"/>
            <a:ext cx="330200" cy="1943100"/>
          </a:xfrm>
          <a:prstGeom prst="rect">
            <a:avLst/>
          </a:prstGeom>
          <a:noFill/>
        </p:spPr>
        <p:txBody>
          <a:bodyPr wrap="none" lIns="0" tIns="0" rIns="0" rtlCol="0">
            <a:spAutoFit/>
          </a:bodyPr>
          <a:lstStyle/>
          <a:p>
            <a:pPr>
              <a:lnSpc>
                <a:spcPts val="1400"/>
              </a:lnSpc>
              <a:tabLst>
                <a:tab pos="76200" algn="l"/>
              </a:tabLst>
            </a:pPr>
            <a:r>
              <a:rPr lang="en-US" altLang="zh-CN" sz="1200" dirty="0" smtClean="0">
                <a:solidFill>
                  <a:srgbClr val="EE2F7C"/>
                </a:solidFill>
                <a:latin typeface="Segoe UI" pitchFamily="18" charset="0"/>
                <a:cs typeface="Segoe UI" pitchFamily="18" charset="0"/>
              </a:rPr>
              <a:t>84</a:t>
            </a:r>
            <a:r>
              <a:rPr lang="en-US" altLang="zh-CN" sz="1000" dirty="0" smtClean="0">
                <a:solidFill>
                  <a:srgbClr val="EE2F7C"/>
                </a:solidFill>
                <a:latin typeface="Segoe UI" pitchFamily="18" charset="0"/>
                <a:cs typeface="Segoe UI" pitchFamily="18" charset="0"/>
              </a:rPr>
              <a:t>,3%</a:t>
            </a:r>
          </a:p>
          <a:p>
            <a:pPr>
              <a:lnSpc>
                <a:spcPts val="1000"/>
              </a:lnSpc>
            </a:pPr>
            <a:endParaRPr lang="en-US" altLang="zh-CN" dirty="0" smtClean="0"/>
          </a:p>
          <a:p>
            <a:pPr>
              <a:lnSpc>
                <a:spcPts val="1800"/>
              </a:lnSpc>
              <a:tabLst>
                <a:tab pos="76200" algn="l"/>
              </a:tabLst>
            </a:pPr>
            <a:r>
              <a:rPr lang="en-US" altLang="zh-CN" sz="1200" dirty="0" smtClean="0">
                <a:solidFill>
                  <a:srgbClr val="F47B20"/>
                </a:solidFill>
                <a:latin typeface="Segoe UI" pitchFamily="18" charset="0"/>
                <a:cs typeface="Segoe UI" pitchFamily="18" charset="0"/>
              </a:rPr>
              <a:t>60</a:t>
            </a:r>
            <a:r>
              <a:rPr lang="en-US" altLang="zh-CN" sz="1000" dirty="0" smtClean="0">
                <a:solidFill>
                  <a:srgbClr val="F47B20"/>
                </a:solidFill>
                <a:latin typeface="Segoe UI" pitchFamily="18" charset="0"/>
                <a:cs typeface="Segoe UI" pitchFamily="18" charset="0"/>
              </a:rPr>
              <a:t>,7%</a:t>
            </a:r>
          </a:p>
          <a:p>
            <a:pPr>
              <a:lnSpc>
                <a:spcPts val="1000"/>
              </a:lnSpc>
            </a:pPr>
            <a:endParaRPr lang="en-US" altLang="zh-CN" dirty="0" smtClean="0"/>
          </a:p>
          <a:p>
            <a:pPr>
              <a:lnSpc>
                <a:spcPts val="1800"/>
              </a:lnSpc>
              <a:tabLst>
                <a:tab pos="76200" algn="l"/>
              </a:tabLst>
            </a:pPr>
            <a:r>
              <a:rPr lang="en-US" altLang="zh-CN" sz="1200" dirty="0" smtClean="0">
                <a:solidFill>
                  <a:srgbClr val="EE2F7C"/>
                </a:solidFill>
                <a:latin typeface="Segoe UI" pitchFamily="18" charset="0"/>
                <a:cs typeface="Segoe UI" pitchFamily="18" charset="0"/>
              </a:rPr>
              <a:t>33</a:t>
            </a:r>
            <a:r>
              <a:rPr lang="en-US" altLang="zh-CN" sz="1000" dirty="0" smtClean="0">
                <a:solidFill>
                  <a:srgbClr val="EE2F7C"/>
                </a:solidFill>
                <a:latin typeface="Segoe UI" pitchFamily="18" charset="0"/>
                <a:cs typeface="Segoe UI" pitchFamily="18" charset="0"/>
              </a:rPr>
              <a:t>,7%</a:t>
            </a:r>
          </a:p>
          <a:p>
            <a:pPr>
              <a:lnSpc>
                <a:spcPts val="1000"/>
              </a:lnSpc>
            </a:pPr>
            <a:endParaRPr lang="en-US" altLang="zh-CN" dirty="0" smtClean="0"/>
          </a:p>
          <a:p>
            <a:pPr>
              <a:lnSpc>
                <a:spcPts val="1800"/>
              </a:lnSpc>
              <a:tabLst>
                <a:tab pos="76200" algn="l"/>
              </a:tabLst>
            </a:pPr>
            <a:r>
              <a:rPr lang="en-US" altLang="zh-CN" sz="1200" dirty="0" smtClean="0">
                <a:solidFill>
                  <a:srgbClr val="F47B20"/>
                </a:solidFill>
                <a:latin typeface="Segoe UI" pitchFamily="18" charset="0"/>
                <a:cs typeface="Segoe UI" pitchFamily="18" charset="0"/>
              </a:rPr>
              <a:t>30</a:t>
            </a:r>
            <a:r>
              <a:rPr lang="en-US" altLang="zh-CN" sz="1000" dirty="0" smtClean="0">
                <a:solidFill>
                  <a:srgbClr val="F47B20"/>
                </a:solidFill>
                <a:latin typeface="Segoe UI" pitchFamily="18" charset="0"/>
                <a:cs typeface="Segoe UI" pitchFamily="18" charset="0"/>
              </a:rPr>
              <a:t>,7%</a:t>
            </a:r>
          </a:p>
          <a:p>
            <a:pPr>
              <a:lnSpc>
                <a:spcPts val="1000"/>
              </a:lnSpc>
            </a:pPr>
            <a:endParaRPr lang="en-US" altLang="zh-CN" dirty="0" smtClean="0"/>
          </a:p>
          <a:p>
            <a:pPr>
              <a:lnSpc>
                <a:spcPts val="1500"/>
              </a:lnSpc>
              <a:tabLst>
                <a:tab pos="76200" algn="l"/>
              </a:tabLst>
            </a:pPr>
            <a:r>
              <a:rPr lang="en-US" altLang="zh-CN" sz="1200" dirty="0" smtClean="0">
                <a:solidFill>
                  <a:srgbClr val="EE2F7C"/>
                </a:solidFill>
                <a:latin typeface="Segoe UI" pitchFamily="18" charset="0"/>
                <a:cs typeface="Segoe UI" pitchFamily="18" charset="0"/>
              </a:rPr>
              <a:t>16</a:t>
            </a:r>
            <a:r>
              <a:rPr lang="en-US" altLang="zh-CN" sz="1000" dirty="0" smtClean="0">
                <a:solidFill>
                  <a:srgbClr val="EE2F7C"/>
                </a:solidFill>
                <a:latin typeface="Segoe UI" pitchFamily="18" charset="0"/>
                <a:cs typeface="Segoe UI" pitchFamily="18" charset="0"/>
              </a:rPr>
              <a:t>,1%</a:t>
            </a:r>
          </a:p>
          <a:p>
            <a:pPr>
              <a:lnSpc>
                <a:spcPts val="1000"/>
              </a:lnSpc>
            </a:pPr>
            <a:endParaRPr lang="en-US" altLang="zh-CN" dirty="0" smtClean="0"/>
          </a:p>
          <a:p>
            <a:pPr>
              <a:lnSpc>
                <a:spcPts val="1800"/>
              </a:lnSpc>
              <a:tabLst>
                <a:tab pos="76200" algn="l"/>
              </a:tabLst>
            </a:pPr>
            <a:r>
              <a:rPr lang="en-US" altLang="zh-CN" dirty="0" smtClean="0"/>
              <a:t>	</a:t>
            </a:r>
            <a:r>
              <a:rPr lang="en-US" altLang="zh-CN" sz="1200" dirty="0" smtClean="0">
                <a:solidFill>
                  <a:srgbClr val="F47B20"/>
                </a:solidFill>
                <a:latin typeface="Segoe UI" pitchFamily="18" charset="0"/>
                <a:cs typeface="Segoe UI" pitchFamily="18" charset="0"/>
              </a:rPr>
              <a:t>5</a:t>
            </a:r>
            <a:r>
              <a:rPr lang="en-US" altLang="zh-CN" sz="1000" dirty="0" smtClean="0">
                <a:solidFill>
                  <a:srgbClr val="F47B20"/>
                </a:solidFill>
                <a:latin typeface="Segoe UI" pitchFamily="18" charset="0"/>
                <a:cs typeface="Segoe UI" pitchFamily="18" charset="0"/>
              </a:rPr>
              <a:t>,3%</a:t>
            </a:r>
          </a:p>
        </p:txBody>
      </p:sp>
      <p:sp>
        <p:nvSpPr>
          <p:cNvPr id="29" name="TextBox 1"/>
          <p:cNvSpPr txBox="1"/>
          <p:nvPr/>
        </p:nvSpPr>
        <p:spPr>
          <a:xfrm>
            <a:off x="711200" y="3429000"/>
            <a:ext cx="1816100" cy="610424"/>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Agile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based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SDLCs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adopted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significantly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often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traditional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ones.(Waterfall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V-Model</a:t>
            </a:r>
            <a:r>
              <a:rPr lang="en-US" altLang="zh-CN" sz="1000" dirty="0" smtClean="0">
                <a:solidFill>
                  <a:srgbClr val="000000"/>
                </a:solidFill>
                <a:latin typeface="Geogrotesque" pitchFamily="18" charset="0"/>
                <a:cs typeface="Geogrotesque" pitchFamily="18" charset="0"/>
              </a:rPr>
              <a:t>)</a:t>
            </a:r>
          </a:p>
        </p:txBody>
      </p:sp>
      <p:sp>
        <p:nvSpPr>
          <p:cNvPr id="30" name="TextBox 1"/>
          <p:cNvSpPr txBox="1"/>
          <p:nvPr/>
        </p:nvSpPr>
        <p:spPr>
          <a:xfrm>
            <a:off x="2857500" y="3441700"/>
            <a:ext cx="1816100" cy="1520929"/>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Agile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methodologies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significantly</a:t>
            </a:r>
            <a:r>
              <a:rPr lang="en-US" altLang="zh-CN" sz="1000" dirty="0" smtClean="0">
                <a:latin typeface="Times New Roman" pitchFamily="18" charset="0"/>
                <a:cs typeface="Times New Roman" pitchFamily="18" charset="0"/>
              </a:rPr>
              <a:t>   </a:t>
            </a:r>
            <a:r>
              <a:rPr lang="tr-TR" altLang="zh-CN" sz="1000" dirty="0" smtClean="0">
                <a:latin typeface="Times New Roman" pitchFamily="18" charset="0"/>
                <a:cs typeface="Times New Roman" pitchFamily="18" charset="0"/>
              </a:rPr>
              <a:t>i</a:t>
            </a:r>
            <a:r>
              <a:rPr lang="en-US" altLang="zh-CN" sz="1000" dirty="0" err="1" smtClean="0">
                <a:solidFill>
                  <a:srgbClr val="000000"/>
                </a:solidFill>
                <a:latin typeface="Geogrotesque" pitchFamily="18" charset="0"/>
                <a:cs typeface="Geogrotesque" pitchFamily="18" charset="0"/>
              </a:rPr>
              <a:t>ncreasing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popularity</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underlines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need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appropriate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nSpc>
                <a:spcPts val="1500"/>
              </a:lnSpc>
              <a:tabLst/>
            </a:pPr>
            <a:r>
              <a:rPr lang="en-US" altLang="zh-CN" sz="1000" dirty="0" smtClean="0">
                <a:solidFill>
                  <a:srgbClr val="000000"/>
                </a:solidFill>
                <a:latin typeface="Geogrotesque" pitchFamily="18" charset="0"/>
                <a:cs typeface="Geogrotesque" pitchFamily="18" charset="0"/>
              </a:rPr>
              <a:t>processes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techniques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also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Agile</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combined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competences.</a:t>
            </a:r>
          </a:p>
        </p:txBody>
      </p:sp>
      <p:sp>
        <p:nvSpPr>
          <p:cNvPr id="31" name="TextBox 1"/>
          <p:cNvSpPr txBox="1"/>
          <p:nvPr/>
        </p:nvSpPr>
        <p:spPr>
          <a:xfrm>
            <a:off x="5003800" y="3441700"/>
            <a:ext cx="1816100" cy="1623521"/>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recently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launched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specific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module</a:t>
            </a:r>
          </a:p>
          <a:p>
            <a:pPr>
              <a:lnSpc>
                <a:spcPts val="1500"/>
              </a:lnSpc>
              <a:tabLst/>
            </a:pPr>
            <a:r>
              <a:rPr lang="en-US" altLang="zh-CN" sz="1000" dirty="0" smtClean="0">
                <a:solidFill>
                  <a:srgbClr val="000000"/>
                </a:solidFill>
                <a:latin typeface="Geogrotesque" pitchFamily="18" charset="0"/>
                <a:cs typeface="Geogrotesque" pitchFamily="18" charset="0"/>
              </a:rPr>
              <a:t>for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“Agile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strongly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positive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reply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market,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near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future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further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extend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Agile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nSpc>
                <a:spcPts val="1500"/>
              </a:lnSpc>
              <a:tabLst/>
            </a:pPr>
            <a:r>
              <a:rPr lang="en-US" altLang="zh-CN" sz="1000" dirty="0" smtClean="0">
                <a:solidFill>
                  <a:srgbClr val="000000"/>
                </a:solidFill>
                <a:latin typeface="Geogrotesque" pitchFamily="18" charset="0"/>
                <a:cs typeface="Geogrotesque" pitchFamily="18" charset="0"/>
              </a:rPr>
              <a:t>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Advanced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level.</a:t>
            </a:r>
          </a:p>
        </p:txBody>
      </p:sp>
      <p:sp>
        <p:nvSpPr>
          <p:cNvPr id="1024" name="TextBox 1"/>
          <p:cNvSpPr txBox="1"/>
          <p:nvPr/>
        </p:nvSpPr>
        <p:spPr>
          <a:xfrm>
            <a:off x="711200" y="8775700"/>
            <a:ext cx="6108700" cy="328295"/>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Review</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documents/requirements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remains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widespread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activity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early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detection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defects.</a:t>
            </a:r>
          </a:p>
        </p:txBody>
      </p:sp>
      <p:sp>
        <p:nvSpPr>
          <p:cNvPr id="1025" name="TextBox 1"/>
          <p:cNvSpPr txBox="1"/>
          <p:nvPr/>
        </p:nvSpPr>
        <p:spPr>
          <a:xfrm>
            <a:off x="5245100" y="1790700"/>
            <a:ext cx="330200" cy="1257300"/>
          </a:xfrm>
          <a:prstGeom prst="rect">
            <a:avLst/>
          </a:prstGeom>
          <a:noFill/>
        </p:spPr>
        <p:txBody>
          <a:bodyPr wrap="none" lIns="0" tIns="0" rIns="0" rtlCol="0">
            <a:spAutoFit/>
          </a:bodyPr>
          <a:lstStyle/>
          <a:p>
            <a:pPr>
              <a:lnSpc>
                <a:spcPts val="1400"/>
              </a:lnSpc>
              <a:tabLst>
                <a:tab pos="76200" algn="l"/>
              </a:tabLst>
            </a:pPr>
            <a:r>
              <a:rPr lang="en-US" altLang="zh-CN" sz="1200" dirty="0" smtClean="0">
                <a:solidFill>
                  <a:srgbClr val="F47B20"/>
                </a:solidFill>
                <a:latin typeface="Segoe UI" pitchFamily="18" charset="0"/>
                <a:cs typeface="Segoe UI" pitchFamily="18" charset="0"/>
              </a:rPr>
              <a:t>69</a:t>
            </a:r>
            <a:r>
              <a:rPr lang="en-US" altLang="zh-CN" sz="1000" dirty="0" smtClean="0">
                <a:solidFill>
                  <a:srgbClr val="F47B20"/>
                </a:solidFill>
                <a:latin typeface="Segoe UI" pitchFamily="18" charset="0"/>
                <a:cs typeface="Segoe UI" pitchFamily="18" charset="0"/>
              </a:rPr>
              <a:t>,6%</a:t>
            </a:r>
          </a:p>
          <a:p>
            <a:pPr>
              <a:lnSpc>
                <a:spcPts val="1000"/>
              </a:lnSpc>
            </a:pPr>
            <a:endParaRPr lang="en-US" altLang="zh-CN" dirty="0" smtClean="0"/>
          </a:p>
          <a:p>
            <a:pPr>
              <a:lnSpc>
                <a:spcPts val="1800"/>
              </a:lnSpc>
              <a:tabLst>
                <a:tab pos="76200" algn="l"/>
              </a:tabLst>
            </a:pPr>
            <a:r>
              <a:rPr lang="en-US" altLang="zh-CN" sz="1200" dirty="0" smtClean="0">
                <a:solidFill>
                  <a:srgbClr val="EE2F7C"/>
                </a:solidFill>
                <a:latin typeface="Segoe UI" pitchFamily="18" charset="0"/>
                <a:cs typeface="Segoe UI" pitchFamily="18" charset="0"/>
              </a:rPr>
              <a:t>53</a:t>
            </a:r>
            <a:r>
              <a:rPr lang="en-US" altLang="zh-CN" sz="1000" dirty="0" smtClean="0">
                <a:solidFill>
                  <a:srgbClr val="EE2F7C"/>
                </a:solidFill>
                <a:latin typeface="Segoe UI" pitchFamily="18" charset="0"/>
                <a:cs typeface="Segoe UI" pitchFamily="18" charset="0"/>
              </a:rPr>
              <a:t>,5%</a:t>
            </a:r>
          </a:p>
          <a:p>
            <a:pPr>
              <a:lnSpc>
                <a:spcPts val="1000"/>
              </a:lnSpc>
            </a:pPr>
            <a:endParaRPr lang="en-US" altLang="zh-CN" dirty="0" smtClean="0"/>
          </a:p>
          <a:p>
            <a:pPr>
              <a:lnSpc>
                <a:spcPts val="1800"/>
              </a:lnSpc>
              <a:tabLst>
                <a:tab pos="76200" algn="l"/>
              </a:tabLst>
            </a:pPr>
            <a:r>
              <a:rPr lang="en-US" altLang="zh-CN" sz="1200" dirty="0" smtClean="0">
                <a:solidFill>
                  <a:srgbClr val="F47B20"/>
                </a:solidFill>
                <a:latin typeface="Segoe UI" pitchFamily="18" charset="0"/>
                <a:cs typeface="Segoe UI" pitchFamily="18" charset="0"/>
              </a:rPr>
              <a:t>18</a:t>
            </a:r>
            <a:r>
              <a:rPr lang="en-US" altLang="zh-CN" sz="1000" dirty="0" smtClean="0">
                <a:solidFill>
                  <a:srgbClr val="F47B20"/>
                </a:solidFill>
                <a:latin typeface="Segoe UI" pitchFamily="18" charset="0"/>
                <a:cs typeface="Segoe UI" pitchFamily="18" charset="0"/>
              </a:rPr>
              <a:t>,8%</a:t>
            </a:r>
          </a:p>
          <a:p>
            <a:pPr>
              <a:lnSpc>
                <a:spcPts val="1000"/>
              </a:lnSpc>
            </a:pPr>
            <a:endParaRPr lang="en-US" altLang="zh-CN" dirty="0" smtClean="0"/>
          </a:p>
          <a:p>
            <a:pPr>
              <a:lnSpc>
                <a:spcPts val="1800"/>
              </a:lnSpc>
              <a:tabLst>
                <a:tab pos="76200" algn="l"/>
              </a:tabLst>
            </a:pPr>
            <a:r>
              <a:rPr lang="en-US" altLang="zh-CN" dirty="0" smtClean="0"/>
              <a:t>	</a:t>
            </a:r>
            <a:r>
              <a:rPr lang="en-US" altLang="zh-CN" sz="1200" dirty="0" smtClean="0">
                <a:solidFill>
                  <a:srgbClr val="EE2F7C"/>
                </a:solidFill>
                <a:latin typeface="Segoe UI" pitchFamily="18" charset="0"/>
                <a:cs typeface="Segoe UI" pitchFamily="18" charset="0"/>
              </a:rPr>
              <a:t>3</a:t>
            </a:r>
            <a:r>
              <a:rPr lang="en-US" altLang="zh-CN" sz="1000" dirty="0" smtClean="0">
                <a:solidFill>
                  <a:srgbClr val="EE2F7C"/>
                </a:solidFill>
                <a:latin typeface="Segoe UI" pitchFamily="18" charset="0"/>
                <a:cs typeface="Segoe UI" pitchFamily="18" charset="0"/>
              </a:rPr>
              <a:t>,2%</a:t>
            </a:r>
          </a:p>
        </p:txBody>
      </p:sp>
      <p:sp>
        <p:nvSpPr>
          <p:cNvPr id="1026" name="TextBox 1"/>
          <p:cNvSpPr txBox="1"/>
          <p:nvPr/>
        </p:nvSpPr>
        <p:spPr>
          <a:xfrm>
            <a:off x="1968500" y="1816100"/>
            <a:ext cx="2311400" cy="12192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Agile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(Scrum,ExtremeProgramming,Kanban)</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Sequential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(Waterfall,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V-model)</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Iterative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(Rup,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Spiral)</a:t>
            </a:r>
          </a:p>
          <a:p>
            <a:pPr>
              <a:lnSpc>
                <a:spcPts val="1000"/>
              </a:lnSpc>
            </a:pPr>
            <a:endParaRPr lang="en-US" altLang="zh-CN" dirty="0" smtClean="0"/>
          </a:p>
          <a:p>
            <a:pPr>
              <a:lnSpc>
                <a:spcPts val="1800"/>
              </a:lnSpc>
              <a:tabLst/>
            </a:pPr>
            <a:r>
              <a:rPr lang="en-US" altLang="zh-CN" sz="1000" dirty="0" smtClean="0">
                <a:solidFill>
                  <a:srgbClr val="000000"/>
                </a:solidFill>
                <a:latin typeface="Geogrotesque" pitchFamily="18" charset="0"/>
                <a:cs typeface="Geogrotesque" pitchFamily="18" charset="0"/>
              </a:rPr>
              <a:t>Other</a:t>
            </a:r>
          </a:p>
        </p:txBody>
      </p:sp>
      <p:sp>
        <p:nvSpPr>
          <p:cNvPr id="1028"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17</a:t>
            </a:r>
          </a:p>
        </p:txBody>
      </p:sp>
      <p:sp>
        <p:nvSpPr>
          <p:cNvPr id="1029"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810215" y="3897304"/>
            <a:ext cx="2229782" cy="3044139"/>
          </a:xfrm>
          <a:custGeom>
            <a:avLst/>
            <a:gdLst>
              <a:gd name="connsiteX0" fmla="*/ 1202199 w 2229782"/>
              <a:gd name="connsiteY0" fmla="*/ 1091362 h 3044139"/>
              <a:gd name="connsiteX1" fmla="*/ 1377294 w 2229782"/>
              <a:gd name="connsiteY1" fmla="*/ 1266482 h 3044139"/>
              <a:gd name="connsiteX2" fmla="*/ 1415318 w 2229782"/>
              <a:gd name="connsiteY2" fmla="*/ 1304506 h 3044139"/>
              <a:gd name="connsiteX3" fmla="*/ 1453354 w 2229782"/>
              <a:gd name="connsiteY3" fmla="*/ 1266482 h 3044139"/>
              <a:gd name="connsiteX4" fmla="*/ 1628449 w 2229782"/>
              <a:gd name="connsiteY4" fmla="*/ 1091362 h 3044139"/>
              <a:gd name="connsiteX5" fmla="*/ 1803544 w 2229782"/>
              <a:gd name="connsiteY5" fmla="*/ 1266482 h 3044139"/>
              <a:gd name="connsiteX6" fmla="*/ 1803544 w 2229782"/>
              <a:gd name="connsiteY6" fmla="*/ 1334529 h 3044139"/>
              <a:gd name="connsiteX7" fmla="*/ 1841568 w 2229782"/>
              <a:gd name="connsiteY7" fmla="*/ 1372552 h 3044139"/>
              <a:gd name="connsiteX8" fmla="*/ 1879592 w 2229782"/>
              <a:gd name="connsiteY8" fmla="*/ 1334529 h 3044139"/>
              <a:gd name="connsiteX9" fmla="*/ 2054686 w 2229782"/>
              <a:gd name="connsiteY9" fmla="*/ 1159459 h 3044139"/>
              <a:gd name="connsiteX10" fmla="*/ 2229781 w 2229782"/>
              <a:gd name="connsiteY10" fmla="*/ 1334529 h 3044139"/>
              <a:gd name="connsiteX11" fmla="*/ 2229781 w 2229782"/>
              <a:gd name="connsiteY11" fmla="*/ 2519413 h 3044139"/>
              <a:gd name="connsiteX12" fmla="*/ 1466334 w 2229782"/>
              <a:gd name="connsiteY12" fmla="*/ 3044138 h 3044139"/>
              <a:gd name="connsiteX13" fmla="*/ 698403 w 2229782"/>
              <a:gd name="connsiteY13" fmla="*/ 2501608 h 3044139"/>
              <a:gd name="connsiteX14" fmla="*/ 697310 w 2229782"/>
              <a:gd name="connsiteY14" fmla="*/ 2491956 h 3044139"/>
              <a:gd name="connsiteX15" fmla="*/ 692142 w 2229782"/>
              <a:gd name="connsiteY15" fmla="*/ 2471788 h 3044139"/>
              <a:gd name="connsiteX16" fmla="*/ 56989 w 2229782"/>
              <a:gd name="connsiteY16" fmla="*/ 1397787 h 3044139"/>
              <a:gd name="connsiteX17" fmla="*/ 51249 w 2229782"/>
              <a:gd name="connsiteY17" fmla="*/ 1390370 h 3044139"/>
              <a:gd name="connsiteX18" fmla="*/ 51249 w 2229782"/>
              <a:gd name="connsiteY18" fmla="*/ 1142555 h 3044139"/>
              <a:gd name="connsiteX19" fmla="*/ 174985 w 2229782"/>
              <a:gd name="connsiteY19" fmla="*/ 1091184 h 3044139"/>
              <a:gd name="connsiteX20" fmla="*/ 298886 w 2229782"/>
              <a:gd name="connsiteY20" fmla="*/ 1142555 h 3044139"/>
              <a:gd name="connsiteX21" fmla="*/ 535906 w 2229782"/>
              <a:gd name="connsiteY21" fmla="*/ 1379626 h 3044139"/>
              <a:gd name="connsiteX22" fmla="*/ 577321 w 2229782"/>
              <a:gd name="connsiteY22" fmla="*/ 1387957 h 3044139"/>
              <a:gd name="connsiteX23" fmla="*/ 600676 w 2229782"/>
              <a:gd name="connsiteY23" fmla="*/ 1352715 h 3044139"/>
              <a:gd name="connsiteX24" fmla="*/ 600676 w 2229782"/>
              <a:gd name="connsiteY24" fmla="*/ 175069 h 3044139"/>
              <a:gd name="connsiteX25" fmla="*/ 775949 w 2229782"/>
              <a:gd name="connsiteY25" fmla="*/ 0 h 3044139"/>
              <a:gd name="connsiteX26" fmla="*/ 951082 w 2229782"/>
              <a:gd name="connsiteY26" fmla="*/ 175069 h 3044139"/>
              <a:gd name="connsiteX27" fmla="*/ 951082 w 2229782"/>
              <a:gd name="connsiteY27" fmla="*/ 1266482 h 3044139"/>
              <a:gd name="connsiteX28" fmla="*/ 989055 w 2229782"/>
              <a:gd name="connsiteY28" fmla="*/ 1304328 h 3044139"/>
              <a:gd name="connsiteX29" fmla="*/ 1026914 w 2229782"/>
              <a:gd name="connsiteY29" fmla="*/ 1266482 h 3044139"/>
              <a:gd name="connsiteX30" fmla="*/ 1202199 w 2229782"/>
              <a:gd name="connsiteY30" fmla="*/ 1091362 h 30441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2229782" h="3044139">
                <a:moveTo>
                  <a:pt x="1202199" y="1091362"/>
                </a:moveTo>
                <a:cubicBezTo>
                  <a:pt x="1298833" y="1091362"/>
                  <a:pt x="1377294" y="1169847"/>
                  <a:pt x="1377294" y="1266482"/>
                </a:cubicBezTo>
                <a:cubicBezTo>
                  <a:pt x="1377294" y="1287424"/>
                  <a:pt x="1394363" y="1304506"/>
                  <a:pt x="1415318" y="1304506"/>
                </a:cubicBezTo>
                <a:cubicBezTo>
                  <a:pt x="1436285" y="1304506"/>
                  <a:pt x="1453354" y="1287424"/>
                  <a:pt x="1453354" y="1266482"/>
                </a:cubicBezTo>
                <a:cubicBezTo>
                  <a:pt x="1453354" y="1169847"/>
                  <a:pt x="1531802" y="1091362"/>
                  <a:pt x="1628449" y="1091362"/>
                </a:cubicBezTo>
                <a:cubicBezTo>
                  <a:pt x="1725083" y="1091362"/>
                  <a:pt x="1803544" y="1169847"/>
                  <a:pt x="1803544" y="1266482"/>
                </a:cubicBezTo>
                <a:lnTo>
                  <a:pt x="1803544" y="1334529"/>
                </a:lnTo>
                <a:cubicBezTo>
                  <a:pt x="1803544" y="1355521"/>
                  <a:pt x="1820600" y="1372552"/>
                  <a:pt x="1841568" y="1372552"/>
                </a:cubicBezTo>
                <a:cubicBezTo>
                  <a:pt x="1862523" y="1372552"/>
                  <a:pt x="1879592" y="1355521"/>
                  <a:pt x="1879592" y="1334529"/>
                </a:cubicBezTo>
                <a:cubicBezTo>
                  <a:pt x="1879592" y="1237894"/>
                  <a:pt x="1958052" y="1159459"/>
                  <a:pt x="2054686" y="1159459"/>
                </a:cubicBezTo>
                <a:cubicBezTo>
                  <a:pt x="2151143" y="1159459"/>
                  <a:pt x="2229781" y="1237894"/>
                  <a:pt x="2229781" y="1334529"/>
                </a:cubicBezTo>
                <a:lnTo>
                  <a:pt x="2229781" y="2519413"/>
                </a:lnTo>
                <a:cubicBezTo>
                  <a:pt x="2229781" y="2877439"/>
                  <a:pt x="1987160" y="3044138"/>
                  <a:pt x="1466334" y="3044138"/>
                </a:cubicBezTo>
                <a:cubicBezTo>
                  <a:pt x="1039715" y="3044138"/>
                  <a:pt x="954765" y="2931363"/>
                  <a:pt x="698403" y="2501608"/>
                </a:cubicBezTo>
                <a:cubicBezTo>
                  <a:pt x="697894" y="2499931"/>
                  <a:pt x="697310" y="2494927"/>
                  <a:pt x="697310" y="2491956"/>
                </a:cubicBezTo>
                <a:cubicBezTo>
                  <a:pt x="697501" y="2484907"/>
                  <a:pt x="695634" y="2477859"/>
                  <a:pt x="692142" y="2471788"/>
                </a:cubicBezTo>
                <a:lnTo>
                  <a:pt x="56989" y="1397787"/>
                </a:lnTo>
                <a:cubicBezTo>
                  <a:pt x="55325" y="1395019"/>
                  <a:pt x="53471" y="1392593"/>
                  <a:pt x="51249" y="1390370"/>
                </a:cubicBezTo>
                <a:cubicBezTo>
                  <a:pt x="-16987" y="1321942"/>
                  <a:pt x="-17178" y="1210843"/>
                  <a:pt x="51249" y="1142555"/>
                </a:cubicBezTo>
                <a:cubicBezTo>
                  <a:pt x="84281" y="1109535"/>
                  <a:pt x="128223" y="1091184"/>
                  <a:pt x="174985" y="1091184"/>
                </a:cubicBezTo>
                <a:cubicBezTo>
                  <a:pt x="221734" y="1091184"/>
                  <a:pt x="265866" y="1109535"/>
                  <a:pt x="298886" y="1142555"/>
                </a:cubicBezTo>
                <a:lnTo>
                  <a:pt x="535906" y="1379626"/>
                </a:lnTo>
                <a:cubicBezTo>
                  <a:pt x="546701" y="1390548"/>
                  <a:pt x="563021" y="1393698"/>
                  <a:pt x="577321" y="1387957"/>
                </a:cubicBezTo>
                <a:cubicBezTo>
                  <a:pt x="591558" y="1382014"/>
                  <a:pt x="600676" y="1368107"/>
                  <a:pt x="600676" y="1352715"/>
                </a:cubicBezTo>
                <a:lnTo>
                  <a:pt x="600676" y="175069"/>
                </a:lnTo>
                <a:cubicBezTo>
                  <a:pt x="600676" y="78435"/>
                  <a:pt x="679315" y="0"/>
                  <a:pt x="775949" y="0"/>
                </a:cubicBezTo>
                <a:cubicBezTo>
                  <a:pt x="872380" y="0"/>
                  <a:pt x="951082" y="78435"/>
                  <a:pt x="951082" y="175069"/>
                </a:cubicBezTo>
                <a:lnTo>
                  <a:pt x="951082" y="1266482"/>
                </a:lnTo>
                <a:cubicBezTo>
                  <a:pt x="951082" y="1287424"/>
                  <a:pt x="968113" y="1304328"/>
                  <a:pt x="989055" y="1304328"/>
                </a:cubicBezTo>
                <a:cubicBezTo>
                  <a:pt x="1010035" y="1304328"/>
                  <a:pt x="1026914" y="1287424"/>
                  <a:pt x="1026914" y="1266482"/>
                </a:cubicBezTo>
                <a:cubicBezTo>
                  <a:pt x="1027104" y="1169847"/>
                  <a:pt x="1105565" y="1091362"/>
                  <a:pt x="1202199" y="1091362"/>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
          <p:cNvSpPr/>
          <p:nvPr/>
        </p:nvSpPr>
        <p:spPr>
          <a:xfrm>
            <a:off x="3230413" y="3750557"/>
            <a:ext cx="694402" cy="595985"/>
          </a:xfrm>
          <a:custGeom>
            <a:avLst/>
            <a:gdLst>
              <a:gd name="connsiteX0" fmla="*/ 606902 w 694402"/>
              <a:gd name="connsiteY0" fmla="*/ 578180 h 595985"/>
              <a:gd name="connsiteX1" fmla="*/ 606902 w 694402"/>
              <a:gd name="connsiteY1" fmla="*/ 321817 h 595985"/>
              <a:gd name="connsiteX2" fmla="*/ 355760 w 694402"/>
              <a:gd name="connsiteY2" fmla="*/ 70675 h 595985"/>
              <a:gd name="connsiteX3" fmla="*/ 104617 w 694402"/>
              <a:gd name="connsiteY3" fmla="*/ 321817 h 595985"/>
              <a:gd name="connsiteX4" fmla="*/ 104617 w 694402"/>
              <a:gd name="connsiteY4" fmla="*/ 595985 h 595985"/>
              <a:gd name="connsiteX5" fmla="*/ 96820 w 694402"/>
              <a:gd name="connsiteY5" fmla="*/ 588200 h 595985"/>
              <a:gd name="connsiteX6" fmla="*/ 106281 w 694402"/>
              <a:gd name="connsiteY6" fmla="*/ 97015 h 595985"/>
              <a:gd name="connsiteX7" fmla="*/ 347200 w 694402"/>
              <a:gd name="connsiteY7" fmla="*/ 0 h 595985"/>
              <a:gd name="connsiteX8" fmla="*/ 597441 w 694402"/>
              <a:gd name="connsiteY8" fmla="*/ 106464 h 595985"/>
              <a:gd name="connsiteX9" fmla="*/ 606902 w 694402"/>
              <a:gd name="connsiteY9" fmla="*/ 578180 h 5959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694402" h="595985">
                <a:moveTo>
                  <a:pt x="606902" y="578180"/>
                </a:moveTo>
                <a:lnTo>
                  <a:pt x="606902" y="321817"/>
                </a:lnTo>
                <a:cubicBezTo>
                  <a:pt x="606902" y="183261"/>
                  <a:pt x="494126" y="70675"/>
                  <a:pt x="355760" y="70675"/>
                </a:cubicBezTo>
                <a:cubicBezTo>
                  <a:pt x="217203" y="70675"/>
                  <a:pt x="104617" y="183451"/>
                  <a:pt x="104617" y="321817"/>
                </a:cubicBezTo>
                <a:lnTo>
                  <a:pt x="104617" y="595985"/>
                </a:lnTo>
                <a:cubicBezTo>
                  <a:pt x="101988" y="593369"/>
                  <a:pt x="99436" y="590765"/>
                  <a:pt x="96820" y="588200"/>
                </a:cubicBezTo>
                <a:cubicBezTo>
                  <a:pt x="-35983" y="450151"/>
                  <a:pt x="-31716" y="229832"/>
                  <a:pt x="106281" y="97015"/>
                </a:cubicBezTo>
                <a:cubicBezTo>
                  <a:pt x="171356" y="34531"/>
                  <a:pt x="256890" y="0"/>
                  <a:pt x="347200" y="0"/>
                </a:cubicBezTo>
                <a:cubicBezTo>
                  <a:pt x="442564" y="0"/>
                  <a:pt x="531388" y="37858"/>
                  <a:pt x="597441" y="106464"/>
                </a:cubicBezTo>
                <a:cubicBezTo>
                  <a:pt x="724123" y="237998"/>
                  <a:pt x="726168" y="444081"/>
                  <a:pt x="606902" y="57818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520002" y="4171992"/>
            <a:ext cx="504135" cy="504129"/>
          </a:xfrm>
          <a:custGeom>
            <a:avLst/>
            <a:gdLst>
              <a:gd name="connsiteX0" fmla="*/ 493020 w 504135"/>
              <a:gd name="connsiteY0" fmla="*/ 11115 h 504129"/>
              <a:gd name="connsiteX1" fmla="*/ 439413 w 504135"/>
              <a:gd name="connsiteY1" fmla="*/ 11115 h 504129"/>
              <a:gd name="connsiteX2" fmla="*/ 11106 w 504135"/>
              <a:gd name="connsiteY2" fmla="*/ 439207 h 504129"/>
              <a:gd name="connsiteX3" fmla="*/ 11106 w 504135"/>
              <a:gd name="connsiteY3" fmla="*/ 493029 h 504129"/>
              <a:gd name="connsiteX4" fmla="*/ 38030 w 504135"/>
              <a:gd name="connsiteY4" fmla="*/ 504129 h 504129"/>
              <a:gd name="connsiteX5" fmla="*/ 64928 w 504135"/>
              <a:gd name="connsiteY5" fmla="*/ 493029 h 504129"/>
              <a:gd name="connsiteX6" fmla="*/ 493020 w 504135"/>
              <a:gd name="connsiteY6" fmla="*/ 64722 h 504129"/>
              <a:gd name="connsiteX7" fmla="*/ 493020 w 504135"/>
              <a:gd name="connsiteY7" fmla="*/ 11115 h 5041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504135" h="504129">
                <a:moveTo>
                  <a:pt x="493020" y="11115"/>
                </a:moveTo>
                <a:cubicBezTo>
                  <a:pt x="478161" y="-3705"/>
                  <a:pt x="454234" y="-3705"/>
                  <a:pt x="439413" y="11115"/>
                </a:cubicBezTo>
                <a:lnTo>
                  <a:pt x="11106" y="439207"/>
                </a:lnTo>
                <a:cubicBezTo>
                  <a:pt x="-3702" y="454078"/>
                  <a:pt x="-3702" y="478170"/>
                  <a:pt x="11106" y="493029"/>
                </a:cubicBezTo>
                <a:cubicBezTo>
                  <a:pt x="18573" y="500421"/>
                  <a:pt x="28200" y="504129"/>
                  <a:pt x="38030" y="504129"/>
                </a:cubicBezTo>
                <a:cubicBezTo>
                  <a:pt x="47669" y="504129"/>
                  <a:pt x="57499" y="500421"/>
                  <a:pt x="64928" y="493029"/>
                </a:cubicBezTo>
                <a:lnTo>
                  <a:pt x="493020" y="64722"/>
                </a:lnTo>
                <a:cubicBezTo>
                  <a:pt x="507841" y="49901"/>
                  <a:pt x="507841" y="25974"/>
                  <a:pt x="493020" y="11115"/>
                </a:cubicBez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588251" y="4342457"/>
            <a:ext cx="504151" cy="504129"/>
          </a:xfrm>
          <a:custGeom>
            <a:avLst/>
            <a:gdLst>
              <a:gd name="connsiteX0" fmla="*/ 493007 w 504151"/>
              <a:gd name="connsiteY0" fmla="*/ 64900 h 504129"/>
              <a:gd name="connsiteX1" fmla="*/ 493007 w 504151"/>
              <a:gd name="connsiteY1" fmla="*/ 11115 h 504129"/>
              <a:gd name="connsiteX2" fmla="*/ 439261 w 504151"/>
              <a:gd name="connsiteY2" fmla="*/ 11115 h 504129"/>
              <a:gd name="connsiteX3" fmla="*/ 11144 w 504151"/>
              <a:gd name="connsiteY3" fmla="*/ 439423 h 504129"/>
              <a:gd name="connsiteX4" fmla="*/ 11144 w 504151"/>
              <a:gd name="connsiteY4" fmla="*/ 493017 h 504129"/>
              <a:gd name="connsiteX5" fmla="*/ 38017 w 504151"/>
              <a:gd name="connsiteY5" fmla="*/ 504129 h 504129"/>
              <a:gd name="connsiteX6" fmla="*/ 64750 w 504151"/>
              <a:gd name="connsiteY6" fmla="*/ 493017 h 504129"/>
              <a:gd name="connsiteX7" fmla="*/ 493007 w 504151"/>
              <a:gd name="connsiteY7" fmla="*/ 64900 h 5041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504151" h="504129">
                <a:moveTo>
                  <a:pt x="493007" y="64900"/>
                </a:moveTo>
                <a:cubicBezTo>
                  <a:pt x="507866" y="50079"/>
                  <a:pt x="507866" y="25974"/>
                  <a:pt x="493007" y="11115"/>
                </a:cubicBezTo>
                <a:cubicBezTo>
                  <a:pt x="478186" y="-3705"/>
                  <a:pt x="454082" y="-3705"/>
                  <a:pt x="439261" y="11115"/>
                </a:cubicBezTo>
                <a:lnTo>
                  <a:pt x="11144" y="439423"/>
                </a:lnTo>
                <a:cubicBezTo>
                  <a:pt x="-3714" y="454231"/>
                  <a:pt x="-3714" y="478158"/>
                  <a:pt x="11144" y="493017"/>
                </a:cubicBezTo>
                <a:cubicBezTo>
                  <a:pt x="18561" y="500446"/>
                  <a:pt x="28213" y="504129"/>
                  <a:pt x="38017" y="504129"/>
                </a:cubicBezTo>
                <a:cubicBezTo>
                  <a:pt x="47656" y="504129"/>
                  <a:pt x="57486" y="500446"/>
                  <a:pt x="64750" y="493017"/>
                </a:cubicBezTo>
                <a:lnTo>
                  <a:pt x="493007" y="64900"/>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758728" y="4444822"/>
            <a:ext cx="504158" cy="504158"/>
          </a:xfrm>
          <a:custGeom>
            <a:avLst/>
            <a:gdLst>
              <a:gd name="connsiteX0" fmla="*/ 11125 w 504158"/>
              <a:gd name="connsiteY0" fmla="*/ 493045 h 504158"/>
              <a:gd name="connsiteX1" fmla="*/ 38023 w 504158"/>
              <a:gd name="connsiteY1" fmla="*/ 504158 h 504158"/>
              <a:gd name="connsiteX2" fmla="*/ 64934 w 504158"/>
              <a:gd name="connsiteY2" fmla="*/ 493045 h 504158"/>
              <a:gd name="connsiteX3" fmla="*/ 493013 w 504158"/>
              <a:gd name="connsiteY3" fmla="*/ 64738 h 504158"/>
              <a:gd name="connsiteX4" fmla="*/ 493013 w 504158"/>
              <a:gd name="connsiteY4" fmla="*/ 11106 h 504158"/>
              <a:gd name="connsiteX5" fmla="*/ 439407 w 504158"/>
              <a:gd name="connsiteY5" fmla="*/ 11106 h 504158"/>
              <a:gd name="connsiteX6" fmla="*/ 11125 w 504158"/>
              <a:gd name="connsiteY6" fmla="*/ 439235 h 504158"/>
              <a:gd name="connsiteX7" fmla="*/ 11125 w 504158"/>
              <a:gd name="connsiteY7" fmla="*/ 493045 h 50415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504158" h="504158">
                <a:moveTo>
                  <a:pt x="11125" y="493045"/>
                </a:moveTo>
                <a:cubicBezTo>
                  <a:pt x="18541" y="500437"/>
                  <a:pt x="28371" y="504158"/>
                  <a:pt x="38023" y="504158"/>
                </a:cubicBezTo>
                <a:cubicBezTo>
                  <a:pt x="47662" y="504158"/>
                  <a:pt x="57492" y="500437"/>
                  <a:pt x="64934" y="493045"/>
                </a:cubicBezTo>
                <a:lnTo>
                  <a:pt x="493013" y="64738"/>
                </a:lnTo>
                <a:cubicBezTo>
                  <a:pt x="507873" y="49930"/>
                  <a:pt x="507873" y="25977"/>
                  <a:pt x="493013" y="11106"/>
                </a:cubicBezTo>
                <a:cubicBezTo>
                  <a:pt x="478193" y="-3702"/>
                  <a:pt x="454253" y="-3702"/>
                  <a:pt x="439407" y="11106"/>
                </a:cubicBezTo>
                <a:lnTo>
                  <a:pt x="11125" y="439235"/>
                </a:lnTo>
                <a:cubicBezTo>
                  <a:pt x="-3708" y="454094"/>
                  <a:pt x="-3708" y="478186"/>
                  <a:pt x="11125" y="493045"/>
                </a:cubicBez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16826" y="716826"/>
            <a:ext cx="6126353" cy="9258351"/>
          </a:xfrm>
          <a:custGeom>
            <a:avLst/>
            <a:gdLst>
              <a:gd name="connsiteX0" fmla="*/ 6350 w 6126353"/>
              <a:gd name="connsiteY0" fmla="*/ 9252001 h 9258351"/>
              <a:gd name="connsiteX1" fmla="*/ 6120003 w 6126353"/>
              <a:gd name="connsiteY1" fmla="*/ 9252001 h 9258351"/>
              <a:gd name="connsiteX2" fmla="*/ 6120003 w 6126353"/>
              <a:gd name="connsiteY2" fmla="*/ 6350 h 9258351"/>
              <a:gd name="connsiteX3" fmla="*/ 6350 w 6126353"/>
              <a:gd name="connsiteY3" fmla="*/ 6350 h 9258351"/>
              <a:gd name="connsiteX4" fmla="*/ 6350 w 6126353"/>
              <a:gd name="connsiteY4" fmla="*/ 9252001 h 9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26353" h="9258351">
                <a:moveTo>
                  <a:pt x="6350" y="9252001"/>
                </a:moveTo>
                <a:lnTo>
                  <a:pt x="6120003" y="9252001"/>
                </a:lnTo>
                <a:lnTo>
                  <a:pt x="6120003" y="6350"/>
                </a:lnTo>
                <a:lnTo>
                  <a:pt x="6350" y="6350"/>
                </a:lnTo>
                <a:lnTo>
                  <a:pt x="6350" y="925200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237181" y="3627145"/>
            <a:ext cx="3099816" cy="3451859"/>
          </a:xfrm>
          <a:custGeom>
            <a:avLst/>
            <a:gdLst>
              <a:gd name="connsiteX0" fmla="*/ 0 w 3099816"/>
              <a:gd name="connsiteY0" fmla="*/ 0 h 3451859"/>
              <a:gd name="connsiteX1" fmla="*/ 3099815 w 3099816"/>
              <a:gd name="connsiteY1" fmla="*/ 0 h 3451859"/>
              <a:gd name="connsiteX2" fmla="*/ 3099815 w 3099816"/>
              <a:gd name="connsiteY2" fmla="*/ 3451859 h 3451859"/>
              <a:gd name="connsiteX3" fmla="*/ 0 w 3099816"/>
              <a:gd name="connsiteY3" fmla="*/ 3451859 h 3451859"/>
              <a:gd name="connsiteX4" fmla="*/ 0 w 3099816"/>
              <a:gd name="connsiteY4" fmla="*/ 0 h 34518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99816" h="3451859">
                <a:moveTo>
                  <a:pt x="0" y="0"/>
                </a:moveTo>
                <a:lnTo>
                  <a:pt x="3099815" y="0"/>
                </a:lnTo>
                <a:lnTo>
                  <a:pt x="3099815" y="3451859"/>
                </a:lnTo>
                <a:lnTo>
                  <a:pt x="0" y="3451859"/>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006600" y="3403600"/>
            <a:ext cx="4483100" cy="3937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711200" y="711200"/>
            <a:ext cx="6146800" cy="92710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18</a:t>
            </a:r>
          </a:p>
        </p:txBody>
      </p:sp>
      <p:sp>
        <p:nvSpPr>
          <p:cNvPr id="5" name="TextBox 1"/>
          <p:cNvSpPr txBox="1"/>
          <p:nvPr/>
        </p:nvSpPr>
        <p:spPr>
          <a:xfrm>
            <a:off x="2070100" y="3746500"/>
            <a:ext cx="3403600" cy="6680200"/>
          </a:xfrm>
          <a:prstGeom prst="rect">
            <a:avLst/>
          </a:prstGeom>
          <a:noFill/>
        </p:spPr>
        <p:txBody>
          <a:bodyPr wrap="none" lIns="0" tIns="0" rIns="0" rtlCol="0">
            <a:spAutoFit/>
          </a:bodyPr>
          <a:lstStyle/>
          <a:p>
            <a:pPr>
              <a:lnSpc>
                <a:spcPts val="8600"/>
              </a:lnSpc>
              <a:tabLst>
                <a:tab pos="215900" algn="l"/>
                <a:tab pos="1003300" algn="l"/>
              </a:tabLst>
            </a:pPr>
            <a:r>
              <a:rPr lang="en-US" altLang="zh-CN" dirty="0" smtClean="0"/>
              <a:t>	</a:t>
            </a:r>
            <a:r>
              <a:rPr lang="en-US" altLang="zh-CN" sz="7200" b="1" dirty="0" smtClean="0">
                <a:solidFill>
                  <a:srgbClr val="FFFFFF"/>
                </a:solidFill>
                <a:latin typeface="Avenir Next LT Pro" pitchFamily="18" charset="0"/>
                <a:cs typeface="Avenir Next LT Pro" pitchFamily="18" charset="0"/>
              </a:rPr>
              <a:t>Skills</a:t>
            </a:r>
          </a:p>
          <a:p>
            <a:pPr>
              <a:lnSpc>
                <a:spcPts val="6500"/>
              </a:lnSpc>
              <a:tabLst>
                <a:tab pos="215900" algn="l"/>
                <a:tab pos="1003300" algn="l"/>
              </a:tabLst>
            </a:pPr>
            <a:r>
              <a:rPr lang="en-US" altLang="zh-CN" dirty="0" smtClean="0"/>
              <a:t>		</a:t>
            </a:r>
            <a:r>
              <a:rPr lang="en-US" altLang="zh-CN" sz="6000" b="1" dirty="0" smtClean="0">
                <a:solidFill>
                  <a:srgbClr val="FFFFFF"/>
                </a:solidFill>
                <a:latin typeface="Avenir Next LT Pro" pitchFamily="18" charset="0"/>
                <a:cs typeface="Avenir Next LT Pro" pitchFamily="18" charset="0"/>
              </a:rPr>
              <a:t>and</a:t>
            </a:r>
          </a:p>
          <a:p>
            <a:pPr>
              <a:lnSpc>
                <a:spcPts val="7000"/>
              </a:lnSpc>
              <a:tabLst>
                <a:tab pos="215900" algn="l"/>
                <a:tab pos="1003300" algn="l"/>
              </a:tabLst>
            </a:pPr>
            <a:r>
              <a:rPr lang="en-US" altLang="zh-CN" dirty="0" smtClean="0"/>
              <a:t>	</a:t>
            </a:r>
            <a:r>
              <a:rPr lang="en-US" altLang="zh-CN" sz="7200" b="1" dirty="0" smtClean="0">
                <a:solidFill>
                  <a:srgbClr val="FFFFFF"/>
                </a:solidFill>
                <a:latin typeface="Avenir Next LT Pro" pitchFamily="18" charset="0"/>
                <a:cs typeface="Avenir Next LT Pro" pitchFamily="18" charset="0"/>
              </a:rPr>
              <a:t>Career</a:t>
            </a:r>
          </a:p>
          <a:p>
            <a:pPr>
              <a:lnSpc>
                <a:spcPts val="6700"/>
              </a:lnSpc>
              <a:tabLst>
                <a:tab pos="215900" algn="l"/>
                <a:tab pos="1003300" algn="l"/>
              </a:tabLst>
            </a:pPr>
            <a:r>
              <a:rPr lang="en-US" altLang="zh-CN" dirty="0" smtClean="0"/>
              <a:t>	</a:t>
            </a:r>
            <a:r>
              <a:rPr lang="en-US" altLang="zh-CN" sz="7200" b="1" dirty="0" smtClean="0">
                <a:solidFill>
                  <a:srgbClr val="FFFFFF"/>
                </a:solidFill>
                <a:latin typeface="Avenir Next LT Pro" pitchFamily="18" charset="0"/>
                <a:cs typeface="Avenir Next LT Pro" pitchFamily="18" charset="0"/>
              </a:rPr>
              <a:t>Paths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215900" algn="l"/>
                <a:tab pos="1003300" algn="l"/>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148332" y="282600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631832" y="282600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115332" y="282600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604751" y="141545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5148332" y="282600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631832" y="282600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115332" y="282600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5604751" y="141545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159127" y="2836798"/>
            <a:ext cx="878408" cy="878408"/>
          </a:xfrm>
          <a:custGeom>
            <a:avLst/>
            <a:gdLst>
              <a:gd name="connsiteX0" fmla="*/ 439204 w 878408"/>
              <a:gd name="connsiteY0" fmla="*/ 878408 h 878408"/>
              <a:gd name="connsiteX1" fmla="*/ 878408 w 878408"/>
              <a:gd name="connsiteY1" fmla="*/ 439204 h 878408"/>
              <a:gd name="connsiteX2" fmla="*/ 439204 w 878408"/>
              <a:gd name="connsiteY2" fmla="*/ 0 h 878408"/>
              <a:gd name="connsiteX3" fmla="*/ 0 w 878408"/>
              <a:gd name="connsiteY3" fmla="*/ 439204 h 878408"/>
              <a:gd name="connsiteX4" fmla="*/ 439204 w 878408"/>
              <a:gd name="connsiteY4" fmla="*/ 878408 h 8784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8408" h="878408">
                <a:moveTo>
                  <a:pt x="439204" y="878408"/>
                </a:moveTo>
                <a:cubicBezTo>
                  <a:pt x="681761" y="878408"/>
                  <a:pt x="878408" y="681774"/>
                  <a:pt x="878408" y="439204"/>
                </a:cubicBezTo>
                <a:cubicBezTo>
                  <a:pt x="878408" y="196646"/>
                  <a:pt x="681761" y="0"/>
                  <a:pt x="439204" y="0"/>
                </a:cubicBezTo>
                <a:cubicBezTo>
                  <a:pt x="196646" y="0"/>
                  <a:pt x="0" y="196646"/>
                  <a:pt x="0" y="439204"/>
                </a:cubicBezTo>
                <a:cubicBezTo>
                  <a:pt x="0" y="681774"/>
                  <a:pt x="196646" y="878408"/>
                  <a:pt x="439204" y="87840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808680" y="3002855"/>
            <a:ext cx="546303" cy="546303"/>
          </a:xfrm>
          <a:custGeom>
            <a:avLst/>
            <a:gdLst>
              <a:gd name="connsiteX0" fmla="*/ 273151 w 546303"/>
              <a:gd name="connsiteY0" fmla="*/ 546303 h 546303"/>
              <a:gd name="connsiteX1" fmla="*/ 546303 w 546303"/>
              <a:gd name="connsiteY1" fmla="*/ 273151 h 546303"/>
              <a:gd name="connsiteX2" fmla="*/ 273151 w 546303"/>
              <a:gd name="connsiteY2" fmla="*/ 0 h 546303"/>
              <a:gd name="connsiteX3" fmla="*/ 0 w 546303"/>
              <a:gd name="connsiteY3" fmla="*/ 273151 h 546303"/>
              <a:gd name="connsiteX4" fmla="*/ 273151 w 546303"/>
              <a:gd name="connsiteY4" fmla="*/ 546303 h 5463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6303" h="546303">
                <a:moveTo>
                  <a:pt x="273151" y="546303"/>
                </a:moveTo>
                <a:cubicBezTo>
                  <a:pt x="424002" y="546303"/>
                  <a:pt x="546303" y="424015"/>
                  <a:pt x="546303" y="273151"/>
                </a:cubicBezTo>
                <a:cubicBezTo>
                  <a:pt x="546303" y="122288"/>
                  <a:pt x="424002" y="0"/>
                  <a:pt x="273151" y="0"/>
                </a:cubicBezTo>
                <a:cubicBezTo>
                  <a:pt x="122301" y="0"/>
                  <a:pt x="0" y="122288"/>
                  <a:pt x="0" y="273151"/>
                </a:cubicBezTo>
                <a:cubicBezTo>
                  <a:pt x="0" y="424015"/>
                  <a:pt x="122301" y="546303"/>
                  <a:pt x="273151" y="546303"/>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317376" y="3028059"/>
            <a:ext cx="495909" cy="495896"/>
          </a:xfrm>
          <a:custGeom>
            <a:avLst/>
            <a:gdLst>
              <a:gd name="connsiteX0" fmla="*/ 247954 w 495909"/>
              <a:gd name="connsiteY0" fmla="*/ 495896 h 495896"/>
              <a:gd name="connsiteX1" fmla="*/ 495909 w 495909"/>
              <a:gd name="connsiteY1" fmla="*/ 247942 h 495896"/>
              <a:gd name="connsiteX2" fmla="*/ 247954 w 495909"/>
              <a:gd name="connsiteY2" fmla="*/ 0 h 495896"/>
              <a:gd name="connsiteX3" fmla="*/ 0 w 495909"/>
              <a:gd name="connsiteY3" fmla="*/ 247942 h 495896"/>
              <a:gd name="connsiteX4" fmla="*/ 247954 w 495909"/>
              <a:gd name="connsiteY4" fmla="*/ 495896 h 4958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5909" h="495896">
                <a:moveTo>
                  <a:pt x="247954" y="495896"/>
                </a:moveTo>
                <a:cubicBezTo>
                  <a:pt x="384898" y="495896"/>
                  <a:pt x="495909" y="384886"/>
                  <a:pt x="495909" y="247942"/>
                </a:cubicBezTo>
                <a:cubicBezTo>
                  <a:pt x="495909" y="111010"/>
                  <a:pt x="384898" y="0"/>
                  <a:pt x="247954" y="0"/>
                </a:cubicBezTo>
                <a:cubicBezTo>
                  <a:pt x="111010" y="0"/>
                  <a:pt x="0" y="111010"/>
                  <a:pt x="0" y="247942"/>
                </a:cubicBezTo>
                <a:cubicBezTo>
                  <a:pt x="0" y="384886"/>
                  <a:pt x="111010" y="495896"/>
                  <a:pt x="247954" y="49589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930544" y="1741257"/>
            <a:ext cx="248412" cy="248399"/>
          </a:xfrm>
          <a:custGeom>
            <a:avLst/>
            <a:gdLst>
              <a:gd name="connsiteX0" fmla="*/ 124206 w 248412"/>
              <a:gd name="connsiteY0" fmla="*/ 248399 h 248399"/>
              <a:gd name="connsiteX1" fmla="*/ 248412 w 248412"/>
              <a:gd name="connsiteY1" fmla="*/ 124193 h 248399"/>
              <a:gd name="connsiteX2" fmla="*/ 124206 w 248412"/>
              <a:gd name="connsiteY2" fmla="*/ 0 h 248399"/>
              <a:gd name="connsiteX3" fmla="*/ 0 w 248412"/>
              <a:gd name="connsiteY3" fmla="*/ 124193 h 248399"/>
              <a:gd name="connsiteX4" fmla="*/ 124206 w 248412"/>
              <a:gd name="connsiteY4" fmla="*/ 248399 h 2483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412" h="248399">
                <a:moveTo>
                  <a:pt x="124206" y="248399"/>
                </a:moveTo>
                <a:cubicBezTo>
                  <a:pt x="192799" y="248399"/>
                  <a:pt x="248412" y="192798"/>
                  <a:pt x="248412" y="124193"/>
                </a:cubicBezTo>
                <a:cubicBezTo>
                  <a:pt x="248412" y="55600"/>
                  <a:pt x="192799" y="0"/>
                  <a:pt x="124206" y="0"/>
                </a:cubicBezTo>
                <a:cubicBezTo>
                  <a:pt x="55613" y="0"/>
                  <a:pt x="0" y="55600"/>
                  <a:pt x="0" y="124193"/>
                </a:cubicBezTo>
                <a:cubicBezTo>
                  <a:pt x="0" y="192798"/>
                  <a:pt x="55613" y="248399"/>
                  <a:pt x="124206" y="24839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4088250" y="141545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571751" y="1415455"/>
            <a:ext cx="899997" cy="899998"/>
          </a:xfrm>
          <a:custGeom>
            <a:avLst/>
            <a:gdLst>
              <a:gd name="connsiteX0" fmla="*/ 449999 w 899997"/>
              <a:gd name="connsiteY0" fmla="*/ 899998 h 899998"/>
              <a:gd name="connsiteX1" fmla="*/ 899997 w 899997"/>
              <a:gd name="connsiteY1" fmla="*/ 449999 h 899998"/>
              <a:gd name="connsiteX2" fmla="*/ 449999 w 899997"/>
              <a:gd name="connsiteY2" fmla="*/ 0 h 899998"/>
              <a:gd name="connsiteX3" fmla="*/ 0 w 899997"/>
              <a:gd name="connsiteY3" fmla="*/ 449999 h 899998"/>
              <a:gd name="connsiteX4" fmla="*/ 449999 w 899997"/>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9" y="899998"/>
                </a:moveTo>
                <a:cubicBezTo>
                  <a:pt x="698525" y="899998"/>
                  <a:pt x="899997" y="698525"/>
                  <a:pt x="899997" y="449999"/>
                </a:cubicBezTo>
                <a:cubicBezTo>
                  <a:pt x="899997"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055250" y="1415455"/>
            <a:ext cx="899998" cy="899998"/>
          </a:xfrm>
          <a:custGeom>
            <a:avLst/>
            <a:gdLst>
              <a:gd name="connsiteX0" fmla="*/ 449999 w 899998"/>
              <a:gd name="connsiteY0" fmla="*/ 899998 h 899998"/>
              <a:gd name="connsiteX1" fmla="*/ 899998 w 899998"/>
              <a:gd name="connsiteY1" fmla="*/ 449999 h 899998"/>
              <a:gd name="connsiteX2" fmla="*/ 449999 w 899998"/>
              <a:gd name="connsiteY2" fmla="*/ 0 h 899998"/>
              <a:gd name="connsiteX3" fmla="*/ 0 w 899998"/>
              <a:gd name="connsiteY3" fmla="*/ 449999 h 899998"/>
              <a:gd name="connsiteX4" fmla="*/ 449999 w 899998"/>
              <a:gd name="connsiteY4" fmla="*/ 89999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9998"/>
                </a:moveTo>
                <a:cubicBezTo>
                  <a:pt x="698525" y="899998"/>
                  <a:pt x="899998" y="698525"/>
                  <a:pt x="899998" y="449999"/>
                </a:cubicBezTo>
                <a:cubicBezTo>
                  <a:pt x="899998" y="201472"/>
                  <a:pt x="698525" y="0"/>
                  <a:pt x="449999" y="0"/>
                </a:cubicBezTo>
                <a:cubicBezTo>
                  <a:pt x="201472" y="0"/>
                  <a:pt x="0" y="201472"/>
                  <a:pt x="0" y="449999"/>
                </a:cubicBezTo>
                <a:cubicBezTo>
                  <a:pt x="0" y="698525"/>
                  <a:pt x="201472" y="899998"/>
                  <a:pt x="449999" y="89999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4088250" y="141545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571751" y="1415455"/>
            <a:ext cx="899997" cy="899998"/>
          </a:xfrm>
          <a:custGeom>
            <a:avLst/>
            <a:gdLst>
              <a:gd name="connsiteX0" fmla="*/ 449999 w 899997"/>
              <a:gd name="connsiteY0" fmla="*/ 893648 h 899998"/>
              <a:gd name="connsiteX1" fmla="*/ 893647 w 899997"/>
              <a:gd name="connsiteY1" fmla="*/ 449999 h 899998"/>
              <a:gd name="connsiteX2" fmla="*/ 449999 w 899997"/>
              <a:gd name="connsiteY2" fmla="*/ 6350 h 899998"/>
              <a:gd name="connsiteX3" fmla="*/ 6350 w 899997"/>
              <a:gd name="connsiteY3" fmla="*/ 449999 h 899998"/>
              <a:gd name="connsiteX4" fmla="*/ 449999 w 899997"/>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9" y="893648"/>
                </a:moveTo>
                <a:cubicBezTo>
                  <a:pt x="695020" y="893648"/>
                  <a:pt x="893647" y="695020"/>
                  <a:pt x="893647" y="449999"/>
                </a:cubicBezTo>
                <a:cubicBezTo>
                  <a:pt x="893647"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055250" y="1415455"/>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418996" y="1746201"/>
            <a:ext cx="238505" cy="238505"/>
          </a:xfrm>
          <a:custGeom>
            <a:avLst/>
            <a:gdLst>
              <a:gd name="connsiteX0" fmla="*/ 119252 w 238505"/>
              <a:gd name="connsiteY0" fmla="*/ 238505 h 238505"/>
              <a:gd name="connsiteX1" fmla="*/ 238505 w 238505"/>
              <a:gd name="connsiteY1" fmla="*/ 119252 h 238505"/>
              <a:gd name="connsiteX2" fmla="*/ 119252 w 238505"/>
              <a:gd name="connsiteY2" fmla="*/ 0 h 238505"/>
              <a:gd name="connsiteX3" fmla="*/ 0 w 238505"/>
              <a:gd name="connsiteY3" fmla="*/ 119252 h 238505"/>
              <a:gd name="connsiteX4" fmla="*/ 119252 w 238505"/>
              <a:gd name="connsiteY4" fmla="*/ 238505 h 2385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8505" h="238505">
                <a:moveTo>
                  <a:pt x="119252" y="238505"/>
                </a:moveTo>
                <a:cubicBezTo>
                  <a:pt x="185115" y="238505"/>
                  <a:pt x="238505" y="185115"/>
                  <a:pt x="238505" y="119252"/>
                </a:cubicBezTo>
                <a:cubicBezTo>
                  <a:pt x="238505" y="53390"/>
                  <a:pt x="185115" y="0"/>
                  <a:pt x="119252" y="0"/>
                </a:cubicBezTo>
                <a:cubicBezTo>
                  <a:pt x="53390" y="0"/>
                  <a:pt x="0" y="53390"/>
                  <a:pt x="0" y="119252"/>
                </a:cubicBezTo>
                <a:cubicBezTo>
                  <a:pt x="0" y="185115"/>
                  <a:pt x="53390" y="238505"/>
                  <a:pt x="119252" y="23850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2934450" y="1778153"/>
            <a:ext cx="174599" cy="174599"/>
          </a:xfrm>
          <a:custGeom>
            <a:avLst/>
            <a:gdLst>
              <a:gd name="connsiteX0" fmla="*/ 87299 w 174599"/>
              <a:gd name="connsiteY0" fmla="*/ 174599 h 174599"/>
              <a:gd name="connsiteX1" fmla="*/ 174599 w 174599"/>
              <a:gd name="connsiteY1" fmla="*/ 87299 h 174599"/>
              <a:gd name="connsiteX2" fmla="*/ 87299 w 174599"/>
              <a:gd name="connsiteY2" fmla="*/ 0 h 174599"/>
              <a:gd name="connsiteX3" fmla="*/ 0 w 174599"/>
              <a:gd name="connsiteY3" fmla="*/ 87299 h 174599"/>
              <a:gd name="connsiteX4" fmla="*/ 87299 w 174599"/>
              <a:gd name="connsiteY4" fmla="*/ 174599 h 1745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4599" h="174599">
                <a:moveTo>
                  <a:pt x="87299" y="174599"/>
                </a:moveTo>
                <a:cubicBezTo>
                  <a:pt x="135508" y="174599"/>
                  <a:pt x="174599" y="135521"/>
                  <a:pt x="174599" y="87299"/>
                </a:cubicBezTo>
                <a:cubicBezTo>
                  <a:pt x="174599" y="39090"/>
                  <a:pt x="135508" y="0"/>
                  <a:pt x="87299" y="0"/>
                </a:cubicBezTo>
                <a:cubicBezTo>
                  <a:pt x="39090" y="0"/>
                  <a:pt x="0" y="39090"/>
                  <a:pt x="0" y="87299"/>
                </a:cubicBezTo>
                <a:cubicBezTo>
                  <a:pt x="0" y="135521"/>
                  <a:pt x="39090" y="174599"/>
                  <a:pt x="87299" y="17459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423347" y="1783553"/>
            <a:ext cx="163804" cy="163804"/>
          </a:xfrm>
          <a:custGeom>
            <a:avLst/>
            <a:gdLst>
              <a:gd name="connsiteX0" fmla="*/ 81902 w 163804"/>
              <a:gd name="connsiteY0" fmla="*/ 163804 h 163804"/>
              <a:gd name="connsiteX1" fmla="*/ 163804 w 163804"/>
              <a:gd name="connsiteY1" fmla="*/ 81902 h 163804"/>
              <a:gd name="connsiteX2" fmla="*/ 81902 w 163804"/>
              <a:gd name="connsiteY2" fmla="*/ 0 h 163804"/>
              <a:gd name="connsiteX3" fmla="*/ 0 w 163804"/>
              <a:gd name="connsiteY3" fmla="*/ 81902 h 163804"/>
              <a:gd name="connsiteX4" fmla="*/ 81902 w 163804"/>
              <a:gd name="connsiteY4" fmla="*/ 163804 h 1638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3804" h="163804">
                <a:moveTo>
                  <a:pt x="81902" y="163804"/>
                </a:moveTo>
                <a:cubicBezTo>
                  <a:pt x="127139" y="163804"/>
                  <a:pt x="163804" y="127139"/>
                  <a:pt x="163804" y="81902"/>
                </a:cubicBezTo>
                <a:cubicBezTo>
                  <a:pt x="163804" y="36664"/>
                  <a:pt x="127139" y="0"/>
                  <a:pt x="81902" y="0"/>
                </a:cubicBezTo>
                <a:cubicBezTo>
                  <a:pt x="36664" y="0"/>
                  <a:pt x="0" y="36664"/>
                  <a:pt x="0" y="81902"/>
                </a:cubicBezTo>
                <a:cubicBezTo>
                  <a:pt x="0" y="127139"/>
                  <a:pt x="36664" y="163804"/>
                  <a:pt x="81902" y="16380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13649" y="8545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713649" y="7825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13649" y="8185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713649" y="8365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713649" y="8005615"/>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713649" y="7645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713649" y="7285608"/>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713649" y="6925608"/>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713649" y="6565597"/>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13649" y="620558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713649" y="5845573"/>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713649" y="549738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713649" y="7105614"/>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713649" y="7465603"/>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713649" y="6745603"/>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713649" y="6385590"/>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713649" y="6025579"/>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713649" y="5665567"/>
            <a:ext cx="5673699" cy="15875"/>
          </a:xfrm>
          <a:custGeom>
            <a:avLst/>
            <a:gdLst>
              <a:gd name="connsiteX0" fmla="*/ 6350 w 5673699"/>
              <a:gd name="connsiteY0" fmla="*/ 6350 h 15875"/>
              <a:gd name="connsiteX1" fmla="*/ 5667349 w 5673699"/>
              <a:gd name="connsiteY1" fmla="*/ 6350 h 15875"/>
            </a:gdLst>
            <a:ahLst/>
            <a:cxnLst>
              <a:cxn ang="0">
                <a:pos x="connsiteX0" y="connsiteY0"/>
              </a:cxn>
              <a:cxn ang="1">
                <a:pos x="connsiteX1" y="connsiteY1"/>
              </a:cxn>
            </a:cxnLst>
            <a:rect l="l" t="t" r="r" b="b"/>
            <a:pathLst>
              <a:path w="5673699" h="15875">
                <a:moveTo>
                  <a:pt x="6350" y="6350"/>
                </a:moveTo>
                <a:lnTo>
                  <a:pt x="5667349"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890996" y="5697170"/>
            <a:ext cx="108000" cy="2854795"/>
          </a:xfrm>
          <a:custGeom>
            <a:avLst/>
            <a:gdLst>
              <a:gd name="connsiteX0" fmla="*/ 0 w 108000"/>
              <a:gd name="connsiteY0" fmla="*/ 2854795 h 2854795"/>
              <a:gd name="connsiteX1" fmla="*/ 108000 w 108000"/>
              <a:gd name="connsiteY1" fmla="*/ 2854795 h 2854795"/>
              <a:gd name="connsiteX2" fmla="*/ 108000 w 108000"/>
              <a:gd name="connsiteY2" fmla="*/ 0 h 2854795"/>
              <a:gd name="connsiteX3" fmla="*/ 54000 w 108000"/>
              <a:gd name="connsiteY3" fmla="*/ 0 h 2854795"/>
              <a:gd name="connsiteX4" fmla="*/ 0 w 108000"/>
              <a:gd name="connsiteY4" fmla="*/ 0 h 2854795"/>
              <a:gd name="connsiteX5" fmla="*/ 0 w 108000"/>
              <a:gd name="connsiteY5" fmla="*/ 2854795 h 28547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854795">
                <a:moveTo>
                  <a:pt x="0" y="2854795"/>
                </a:moveTo>
                <a:lnTo>
                  <a:pt x="108000" y="2854795"/>
                </a:lnTo>
                <a:lnTo>
                  <a:pt x="108000" y="0"/>
                </a:lnTo>
                <a:lnTo>
                  <a:pt x="54000" y="0"/>
                </a:lnTo>
                <a:lnTo>
                  <a:pt x="0" y="0"/>
                </a:lnTo>
                <a:lnTo>
                  <a:pt x="0" y="2854795"/>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1088999" y="5484762"/>
            <a:ext cx="108000" cy="3067202"/>
          </a:xfrm>
          <a:custGeom>
            <a:avLst/>
            <a:gdLst>
              <a:gd name="connsiteX0" fmla="*/ 0 w 108000"/>
              <a:gd name="connsiteY0" fmla="*/ 3067202 h 3067202"/>
              <a:gd name="connsiteX1" fmla="*/ 108000 w 108000"/>
              <a:gd name="connsiteY1" fmla="*/ 3067202 h 3067202"/>
              <a:gd name="connsiteX2" fmla="*/ 108000 w 108000"/>
              <a:gd name="connsiteY2" fmla="*/ 0 h 3067202"/>
              <a:gd name="connsiteX3" fmla="*/ 54000 w 108000"/>
              <a:gd name="connsiteY3" fmla="*/ 0 h 3067202"/>
              <a:gd name="connsiteX4" fmla="*/ 0 w 108000"/>
              <a:gd name="connsiteY4" fmla="*/ 0 h 3067202"/>
              <a:gd name="connsiteX5" fmla="*/ 0 w 108000"/>
              <a:gd name="connsiteY5" fmla="*/ 3067202 h 30672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3067202">
                <a:moveTo>
                  <a:pt x="0" y="3067202"/>
                </a:moveTo>
                <a:lnTo>
                  <a:pt x="108000" y="3067202"/>
                </a:lnTo>
                <a:lnTo>
                  <a:pt x="108000" y="0"/>
                </a:lnTo>
                <a:lnTo>
                  <a:pt x="54000" y="0"/>
                </a:lnTo>
                <a:lnTo>
                  <a:pt x="0" y="0"/>
                </a:lnTo>
                <a:lnTo>
                  <a:pt x="0" y="3067202"/>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1647000" y="5693563"/>
            <a:ext cx="108000" cy="2858401"/>
          </a:xfrm>
          <a:custGeom>
            <a:avLst/>
            <a:gdLst>
              <a:gd name="connsiteX0" fmla="*/ 0 w 108000"/>
              <a:gd name="connsiteY0" fmla="*/ 2858401 h 2858401"/>
              <a:gd name="connsiteX1" fmla="*/ 108000 w 108000"/>
              <a:gd name="connsiteY1" fmla="*/ 2858401 h 2858401"/>
              <a:gd name="connsiteX2" fmla="*/ 108000 w 108000"/>
              <a:gd name="connsiteY2" fmla="*/ 0 h 2858401"/>
              <a:gd name="connsiteX3" fmla="*/ 54000 w 108000"/>
              <a:gd name="connsiteY3" fmla="*/ 0 h 2858401"/>
              <a:gd name="connsiteX4" fmla="*/ 0 w 108000"/>
              <a:gd name="connsiteY4" fmla="*/ 0 h 2858401"/>
              <a:gd name="connsiteX5" fmla="*/ 0 w 108000"/>
              <a:gd name="connsiteY5" fmla="*/ 2858401 h 28584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858401">
                <a:moveTo>
                  <a:pt x="0" y="2858401"/>
                </a:moveTo>
                <a:lnTo>
                  <a:pt x="108000" y="2858401"/>
                </a:lnTo>
                <a:lnTo>
                  <a:pt x="108000" y="0"/>
                </a:lnTo>
                <a:lnTo>
                  <a:pt x="54000" y="0"/>
                </a:lnTo>
                <a:lnTo>
                  <a:pt x="0" y="0"/>
                </a:lnTo>
                <a:lnTo>
                  <a:pt x="0" y="2858401"/>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1844997" y="5592763"/>
            <a:ext cx="108000" cy="2959201"/>
          </a:xfrm>
          <a:custGeom>
            <a:avLst/>
            <a:gdLst>
              <a:gd name="connsiteX0" fmla="*/ 0 w 108000"/>
              <a:gd name="connsiteY0" fmla="*/ 2959201 h 2959201"/>
              <a:gd name="connsiteX1" fmla="*/ 108000 w 108000"/>
              <a:gd name="connsiteY1" fmla="*/ 2959201 h 2959201"/>
              <a:gd name="connsiteX2" fmla="*/ 108000 w 108000"/>
              <a:gd name="connsiteY2" fmla="*/ 0 h 2959201"/>
              <a:gd name="connsiteX3" fmla="*/ 54000 w 108000"/>
              <a:gd name="connsiteY3" fmla="*/ 0 h 2959201"/>
              <a:gd name="connsiteX4" fmla="*/ 0 w 108000"/>
              <a:gd name="connsiteY4" fmla="*/ 0 h 2959201"/>
              <a:gd name="connsiteX5" fmla="*/ 0 w 108000"/>
              <a:gd name="connsiteY5" fmla="*/ 2959201 h 29592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959201">
                <a:moveTo>
                  <a:pt x="0" y="2959201"/>
                </a:moveTo>
                <a:lnTo>
                  <a:pt x="108000" y="2959201"/>
                </a:lnTo>
                <a:lnTo>
                  <a:pt x="108000" y="0"/>
                </a:lnTo>
                <a:lnTo>
                  <a:pt x="54000" y="0"/>
                </a:lnTo>
                <a:lnTo>
                  <a:pt x="0" y="0"/>
                </a:lnTo>
                <a:lnTo>
                  <a:pt x="0" y="2959201"/>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2510996" y="5959971"/>
            <a:ext cx="108000" cy="2591994"/>
          </a:xfrm>
          <a:custGeom>
            <a:avLst/>
            <a:gdLst>
              <a:gd name="connsiteX0" fmla="*/ 0 w 108000"/>
              <a:gd name="connsiteY0" fmla="*/ 2591994 h 2591994"/>
              <a:gd name="connsiteX1" fmla="*/ 108000 w 108000"/>
              <a:gd name="connsiteY1" fmla="*/ 2591994 h 2591994"/>
              <a:gd name="connsiteX2" fmla="*/ 108000 w 108000"/>
              <a:gd name="connsiteY2" fmla="*/ 0 h 2591994"/>
              <a:gd name="connsiteX3" fmla="*/ 54000 w 108000"/>
              <a:gd name="connsiteY3" fmla="*/ 0 h 2591994"/>
              <a:gd name="connsiteX4" fmla="*/ 0 w 108000"/>
              <a:gd name="connsiteY4" fmla="*/ 0 h 2591994"/>
              <a:gd name="connsiteX5" fmla="*/ 0 w 108000"/>
              <a:gd name="connsiteY5" fmla="*/ 2591994 h 25919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591994">
                <a:moveTo>
                  <a:pt x="0" y="2591994"/>
                </a:moveTo>
                <a:lnTo>
                  <a:pt x="108000" y="2591994"/>
                </a:lnTo>
                <a:lnTo>
                  <a:pt x="108000" y="0"/>
                </a:lnTo>
                <a:lnTo>
                  <a:pt x="54000" y="0"/>
                </a:lnTo>
                <a:lnTo>
                  <a:pt x="0" y="0"/>
                </a:lnTo>
                <a:lnTo>
                  <a:pt x="0" y="2591994"/>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2709000" y="5833962"/>
            <a:ext cx="108000" cy="2718003"/>
          </a:xfrm>
          <a:custGeom>
            <a:avLst/>
            <a:gdLst>
              <a:gd name="connsiteX0" fmla="*/ 0 w 108000"/>
              <a:gd name="connsiteY0" fmla="*/ 2718003 h 2718003"/>
              <a:gd name="connsiteX1" fmla="*/ 108000 w 108000"/>
              <a:gd name="connsiteY1" fmla="*/ 2718003 h 2718003"/>
              <a:gd name="connsiteX2" fmla="*/ 108000 w 108000"/>
              <a:gd name="connsiteY2" fmla="*/ 0 h 2718003"/>
              <a:gd name="connsiteX3" fmla="*/ 54000 w 108000"/>
              <a:gd name="connsiteY3" fmla="*/ 0 h 2718003"/>
              <a:gd name="connsiteX4" fmla="*/ 0 w 108000"/>
              <a:gd name="connsiteY4" fmla="*/ 0 h 2718003"/>
              <a:gd name="connsiteX5" fmla="*/ 0 w 108000"/>
              <a:gd name="connsiteY5" fmla="*/ 2718003 h 27180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718003">
                <a:moveTo>
                  <a:pt x="0" y="2718003"/>
                </a:moveTo>
                <a:lnTo>
                  <a:pt x="108000" y="2718003"/>
                </a:lnTo>
                <a:lnTo>
                  <a:pt x="108000" y="0"/>
                </a:lnTo>
                <a:lnTo>
                  <a:pt x="54000" y="0"/>
                </a:lnTo>
                <a:lnTo>
                  <a:pt x="0" y="0"/>
                </a:lnTo>
                <a:lnTo>
                  <a:pt x="0" y="2718003"/>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3374999" y="6042762"/>
            <a:ext cx="108001" cy="2509202"/>
          </a:xfrm>
          <a:custGeom>
            <a:avLst/>
            <a:gdLst>
              <a:gd name="connsiteX0" fmla="*/ 0 w 108001"/>
              <a:gd name="connsiteY0" fmla="*/ 2509202 h 2509202"/>
              <a:gd name="connsiteX1" fmla="*/ 108001 w 108001"/>
              <a:gd name="connsiteY1" fmla="*/ 2509202 h 2509202"/>
              <a:gd name="connsiteX2" fmla="*/ 108001 w 108001"/>
              <a:gd name="connsiteY2" fmla="*/ 0 h 2509202"/>
              <a:gd name="connsiteX3" fmla="*/ 54000 w 108001"/>
              <a:gd name="connsiteY3" fmla="*/ 0 h 2509202"/>
              <a:gd name="connsiteX4" fmla="*/ 0 w 108001"/>
              <a:gd name="connsiteY4" fmla="*/ 0 h 2509202"/>
              <a:gd name="connsiteX5" fmla="*/ 0 w 108001"/>
              <a:gd name="connsiteY5" fmla="*/ 2509202 h 25092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2509202">
                <a:moveTo>
                  <a:pt x="0" y="2509202"/>
                </a:moveTo>
                <a:lnTo>
                  <a:pt x="108001" y="2509202"/>
                </a:lnTo>
                <a:lnTo>
                  <a:pt x="108001" y="0"/>
                </a:lnTo>
                <a:lnTo>
                  <a:pt x="54000" y="0"/>
                </a:lnTo>
                <a:lnTo>
                  <a:pt x="0" y="0"/>
                </a:lnTo>
                <a:lnTo>
                  <a:pt x="0" y="250920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3572997" y="5815966"/>
            <a:ext cx="108000" cy="2735999"/>
          </a:xfrm>
          <a:custGeom>
            <a:avLst/>
            <a:gdLst>
              <a:gd name="connsiteX0" fmla="*/ 0 w 108000"/>
              <a:gd name="connsiteY0" fmla="*/ 2735999 h 2735999"/>
              <a:gd name="connsiteX1" fmla="*/ 108000 w 108000"/>
              <a:gd name="connsiteY1" fmla="*/ 2735999 h 2735999"/>
              <a:gd name="connsiteX2" fmla="*/ 108000 w 108000"/>
              <a:gd name="connsiteY2" fmla="*/ 0 h 2735999"/>
              <a:gd name="connsiteX3" fmla="*/ 54000 w 108000"/>
              <a:gd name="connsiteY3" fmla="*/ 0 h 2735999"/>
              <a:gd name="connsiteX4" fmla="*/ 0 w 108000"/>
              <a:gd name="connsiteY4" fmla="*/ 0 h 2735999"/>
              <a:gd name="connsiteX5" fmla="*/ 0 w 108000"/>
              <a:gd name="connsiteY5" fmla="*/ 2735999 h 2735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2735999">
                <a:moveTo>
                  <a:pt x="0" y="2735999"/>
                </a:moveTo>
                <a:lnTo>
                  <a:pt x="108000" y="2735999"/>
                </a:lnTo>
                <a:lnTo>
                  <a:pt x="108000" y="0"/>
                </a:lnTo>
                <a:lnTo>
                  <a:pt x="54000" y="0"/>
                </a:lnTo>
                <a:lnTo>
                  <a:pt x="0" y="0"/>
                </a:lnTo>
                <a:lnTo>
                  <a:pt x="0" y="2735999"/>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4130997" y="6841961"/>
            <a:ext cx="108001" cy="1710004"/>
          </a:xfrm>
          <a:custGeom>
            <a:avLst/>
            <a:gdLst>
              <a:gd name="connsiteX0" fmla="*/ 0 w 108001"/>
              <a:gd name="connsiteY0" fmla="*/ 1710004 h 1710004"/>
              <a:gd name="connsiteX1" fmla="*/ 108000 w 108001"/>
              <a:gd name="connsiteY1" fmla="*/ 1710004 h 1710004"/>
              <a:gd name="connsiteX2" fmla="*/ 108000 w 108001"/>
              <a:gd name="connsiteY2" fmla="*/ 0 h 1710004"/>
              <a:gd name="connsiteX3" fmla="*/ 54000 w 108001"/>
              <a:gd name="connsiteY3" fmla="*/ 0 h 1710004"/>
              <a:gd name="connsiteX4" fmla="*/ 0 w 108001"/>
              <a:gd name="connsiteY4" fmla="*/ 0 h 1710004"/>
              <a:gd name="connsiteX5" fmla="*/ 0 w 108001"/>
              <a:gd name="connsiteY5" fmla="*/ 1710004 h 17100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1710004">
                <a:moveTo>
                  <a:pt x="0" y="1710004"/>
                </a:moveTo>
                <a:lnTo>
                  <a:pt x="108000" y="1710004"/>
                </a:lnTo>
                <a:lnTo>
                  <a:pt x="108000" y="0"/>
                </a:lnTo>
                <a:lnTo>
                  <a:pt x="54000" y="0"/>
                </a:lnTo>
                <a:lnTo>
                  <a:pt x="0" y="0"/>
                </a:lnTo>
                <a:lnTo>
                  <a:pt x="0" y="1710004"/>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4328994" y="7057962"/>
            <a:ext cx="108001" cy="1494002"/>
          </a:xfrm>
          <a:custGeom>
            <a:avLst/>
            <a:gdLst>
              <a:gd name="connsiteX0" fmla="*/ 0 w 108001"/>
              <a:gd name="connsiteY0" fmla="*/ 1494002 h 1494002"/>
              <a:gd name="connsiteX1" fmla="*/ 108000 w 108001"/>
              <a:gd name="connsiteY1" fmla="*/ 1494002 h 1494002"/>
              <a:gd name="connsiteX2" fmla="*/ 108000 w 108001"/>
              <a:gd name="connsiteY2" fmla="*/ 0 h 1494002"/>
              <a:gd name="connsiteX3" fmla="*/ 54000 w 108001"/>
              <a:gd name="connsiteY3" fmla="*/ 0 h 1494002"/>
              <a:gd name="connsiteX4" fmla="*/ 0 w 108001"/>
              <a:gd name="connsiteY4" fmla="*/ 0 h 1494002"/>
              <a:gd name="connsiteX5" fmla="*/ 0 w 108001"/>
              <a:gd name="connsiteY5" fmla="*/ 1494002 h 14940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1494002">
                <a:moveTo>
                  <a:pt x="0" y="1494002"/>
                </a:moveTo>
                <a:lnTo>
                  <a:pt x="108000" y="1494002"/>
                </a:lnTo>
                <a:lnTo>
                  <a:pt x="108000" y="0"/>
                </a:lnTo>
                <a:lnTo>
                  <a:pt x="54000" y="0"/>
                </a:lnTo>
                <a:lnTo>
                  <a:pt x="0" y="0"/>
                </a:lnTo>
                <a:lnTo>
                  <a:pt x="0" y="1494002"/>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4940994" y="7093966"/>
            <a:ext cx="108001" cy="1457998"/>
          </a:xfrm>
          <a:custGeom>
            <a:avLst/>
            <a:gdLst>
              <a:gd name="connsiteX0" fmla="*/ 0 w 108001"/>
              <a:gd name="connsiteY0" fmla="*/ 1457998 h 1457998"/>
              <a:gd name="connsiteX1" fmla="*/ 108000 w 108001"/>
              <a:gd name="connsiteY1" fmla="*/ 1457998 h 1457998"/>
              <a:gd name="connsiteX2" fmla="*/ 108000 w 108001"/>
              <a:gd name="connsiteY2" fmla="*/ 0 h 1457998"/>
              <a:gd name="connsiteX3" fmla="*/ 54000 w 108001"/>
              <a:gd name="connsiteY3" fmla="*/ 0 h 1457998"/>
              <a:gd name="connsiteX4" fmla="*/ 0 w 108001"/>
              <a:gd name="connsiteY4" fmla="*/ 0 h 1457998"/>
              <a:gd name="connsiteX5" fmla="*/ 0 w 108001"/>
              <a:gd name="connsiteY5" fmla="*/ 1457998 h 14579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1457998">
                <a:moveTo>
                  <a:pt x="0" y="1457998"/>
                </a:moveTo>
                <a:lnTo>
                  <a:pt x="108000" y="1457998"/>
                </a:lnTo>
                <a:lnTo>
                  <a:pt x="108000" y="0"/>
                </a:lnTo>
                <a:lnTo>
                  <a:pt x="54000" y="0"/>
                </a:lnTo>
                <a:lnTo>
                  <a:pt x="0" y="0"/>
                </a:lnTo>
                <a:lnTo>
                  <a:pt x="0" y="1457998"/>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5138997" y="7191160"/>
            <a:ext cx="108000" cy="1360805"/>
          </a:xfrm>
          <a:custGeom>
            <a:avLst/>
            <a:gdLst>
              <a:gd name="connsiteX0" fmla="*/ 0 w 108000"/>
              <a:gd name="connsiteY0" fmla="*/ 1360805 h 1360805"/>
              <a:gd name="connsiteX1" fmla="*/ 108000 w 108000"/>
              <a:gd name="connsiteY1" fmla="*/ 1360805 h 1360805"/>
              <a:gd name="connsiteX2" fmla="*/ 108000 w 108000"/>
              <a:gd name="connsiteY2" fmla="*/ 0 h 1360805"/>
              <a:gd name="connsiteX3" fmla="*/ 54000 w 108000"/>
              <a:gd name="connsiteY3" fmla="*/ 0 h 1360805"/>
              <a:gd name="connsiteX4" fmla="*/ 0 w 108000"/>
              <a:gd name="connsiteY4" fmla="*/ 0 h 1360805"/>
              <a:gd name="connsiteX5" fmla="*/ 0 w 108000"/>
              <a:gd name="connsiteY5" fmla="*/ 1360805 h 13608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0" h="1360805">
                <a:moveTo>
                  <a:pt x="0" y="1360805"/>
                </a:moveTo>
                <a:lnTo>
                  <a:pt x="108000" y="1360805"/>
                </a:lnTo>
                <a:lnTo>
                  <a:pt x="108000" y="0"/>
                </a:lnTo>
                <a:lnTo>
                  <a:pt x="54000" y="0"/>
                </a:lnTo>
                <a:lnTo>
                  <a:pt x="0" y="0"/>
                </a:lnTo>
                <a:lnTo>
                  <a:pt x="0" y="1360805"/>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5759996" y="8476362"/>
            <a:ext cx="108001" cy="75603"/>
          </a:xfrm>
          <a:custGeom>
            <a:avLst/>
            <a:gdLst>
              <a:gd name="connsiteX0" fmla="*/ 0 w 108001"/>
              <a:gd name="connsiteY0" fmla="*/ 75603 h 75603"/>
              <a:gd name="connsiteX1" fmla="*/ 108000 w 108001"/>
              <a:gd name="connsiteY1" fmla="*/ 75603 h 75603"/>
              <a:gd name="connsiteX2" fmla="*/ 108000 w 108001"/>
              <a:gd name="connsiteY2" fmla="*/ 0 h 75603"/>
              <a:gd name="connsiteX3" fmla="*/ 54000 w 108001"/>
              <a:gd name="connsiteY3" fmla="*/ 0 h 75603"/>
              <a:gd name="connsiteX4" fmla="*/ 0 w 108001"/>
              <a:gd name="connsiteY4" fmla="*/ 0 h 75603"/>
              <a:gd name="connsiteX5" fmla="*/ 0 w 108001"/>
              <a:gd name="connsiteY5" fmla="*/ 75603 h 75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75603">
                <a:moveTo>
                  <a:pt x="0" y="75603"/>
                </a:moveTo>
                <a:lnTo>
                  <a:pt x="108000" y="75603"/>
                </a:lnTo>
                <a:lnTo>
                  <a:pt x="108000" y="0"/>
                </a:lnTo>
                <a:lnTo>
                  <a:pt x="54000" y="0"/>
                </a:lnTo>
                <a:lnTo>
                  <a:pt x="0" y="0"/>
                </a:lnTo>
                <a:lnTo>
                  <a:pt x="0" y="75603"/>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5957999" y="8454759"/>
            <a:ext cx="108001" cy="97205"/>
          </a:xfrm>
          <a:custGeom>
            <a:avLst/>
            <a:gdLst>
              <a:gd name="connsiteX0" fmla="*/ 0 w 108001"/>
              <a:gd name="connsiteY0" fmla="*/ 97205 h 97205"/>
              <a:gd name="connsiteX1" fmla="*/ 108000 w 108001"/>
              <a:gd name="connsiteY1" fmla="*/ 97205 h 97205"/>
              <a:gd name="connsiteX2" fmla="*/ 108000 w 108001"/>
              <a:gd name="connsiteY2" fmla="*/ 0 h 97205"/>
              <a:gd name="connsiteX3" fmla="*/ 54000 w 108001"/>
              <a:gd name="connsiteY3" fmla="*/ 0 h 97205"/>
              <a:gd name="connsiteX4" fmla="*/ 0 w 108001"/>
              <a:gd name="connsiteY4" fmla="*/ 0 h 97205"/>
              <a:gd name="connsiteX5" fmla="*/ 0 w 108001"/>
              <a:gd name="connsiteY5" fmla="*/ 97205 h 97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08001" h="97205">
                <a:moveTo>
                  <a:pt x="0" y="97205"/>
                </a:moveTo>
                <a:lnTo>
                  <a:pt x="108000" y="97205"/>
                </a:lnTo>
                <a:lnTo>
                  <a:pt x="108000" y="0"/>
                </a:lnTo>
                <a:lnTo>
                  <a:pt x="54000" y="0"/>
                </a:lnTo>
                <a:lnTo>
                  <a:pt x="0" y="0"/>
                </a:lnTo>
                <a:lnTo>
                  <a:pt x="0" y="97205"/>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6380999" y="8479969"/>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6380999" y="77599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6380999" y="8119968"/>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6380999" y="7039967"/>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6380999" y="7399957"/>
            <a:ext cx="90004" cy="143992"/>
          </a:xfrm>
          <a:custGeom>
            <a:avLst/>
            <a:gdLst>
              <a:gd name="connsiteX0" fmla="*/ 0 w 90004"/>
              <a:gd name="connsiteY0" fmla="*/ 71995 h 143992"/>
              <a:gd name="connsiteX1" fmla="*/ 90004 w 90004"/>
              <a:gd name="connsiteY1" fmla="*/ 143991 h 143992"/>
              <a:gd name="connsiteX2" fmla="*/ 90004 w 90004"/>
              <a:gd name="connsiteY2" fmla="*/ 0 h 143992"/>
              <a:gd name="connsiteX3" fmla="*/ 0 w 90004"/>
              <a:gd name="connsiteY3" fmla="*/ 71995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5"/>
                </a:moveTo>
                <a:lnTo>
                  <a:pt x="90004" y="143991"/>
                </a:lnTo>
                <a:lnTo>
                  <a:pt x="90004" y="0"/>
                </a:lnTo>
                <a:lnTo>
                  <a:pt x="0" y="71995"/>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6380999" y="6679955"/>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6380999" y="6319944"/>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6380999" y="5959932"/>
            <a:ext cx="90004" cy="143992"/>
          </a:xfrm>
          <a:custGeom>
            <a:avLst/>
            <a:gdLst>
              <a:gd name="connsiteX0" fmla="*/ 0 w 90004"/>
              <a:gd name="connsiteY0" fmla="*/ 71995 h 143992"/>
              <a:gd name="connsiteX1" fmla="*/ 90004 w 90004"/>
              <a:gd name="connsiteY1" fmla="*/ 143992 h 143992"/>
              <a:gd name="connsiteX2" fmla="*/ 90004 w 90004"/>
              <a:gd name="connsiteY2" fmla="*/ 0 h 143992"/>
              <a:gd name="connsiteX3" fmla="*/ 0 w 90004"/>
              <a:gd name="connsiteY3" fmla="*/ 71995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5"/>
                </a:moveTo>
                <a:lnTo>
                  <a:pt x="90004" y="143992"/>
                </a:lnTo>
                <a:lnTo>
                  <a:pt x="90004" y="0"/>
                </a:lnTo>
                <a:lnTo>
                  <a:pt x="0" y="71995"/>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6380999" y="5599921"/>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3049488" y="5277069"/>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3838488" y="5277069"/>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1"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62"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673100"/>
            <a:ext cx="4406900" cy="533400"/>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Whichskillsdoyouexpectfromtesters?</a:t>
            </a:r>
          </a:p>
          <a:p>
            <a:pPr>
              <a:lnSpc>
                <a:spcPts val="1700"/>
              </a:lnSpc>
              <a:tabLst/>
            </a:pP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63" name="TextBox 1"/>
          <p:cNvSpPr txBox="1"/>
          <p:nvPr/>
        </p:nvSpPr>
        <p:spPr>
          <a:xfrm>
            <a:off x="711200" y="3975100"/>
            <a:ext cx="6108700" cy="1264449"/>
          </a:xfrm>
          <a:prstGeom prst="rect">
            <a:avLst/>
          </a:prstGeom>
          <a:noFill/>
        </p:spPr>
        <p:txBody>
          <a:bodyPr wrap="square" lIns="0" tIns="0" rIns="0" rtlCol="0">
            <a:spAutoFit/>
          </a:bodyPr>
          <a:lstStyle/>
          <a:p>
            <a:pPr>
              <a:lnSpc>
                <a:spcPts val="1100"/>
              </a:lnSpc>
              <a:tabLst>
                <a:tab pos="1955800" algn="l"/>
                <a:tab pos="2971800" algn="l"/>
              </a:tabLst>
            </a:pPr>
            <a:r>
              <a:rPr lang="en-US" altLang="zh-CN" dirty="0" smtClean="0"/>
              <a:t>		</a:t>
            </a:r>
            <a:r>
              <a:rPr lang="en-US" altLang="zh-CN" sz="1000" dirty="0" smtClean="0">
                <a:solidFill>
                  <a:srgbClr val="000000"/>
                </a:solidFill>
                <a:latin typeface="Geogrotesque" pitchFamily="18" charset="0"/>
                <a:cs typeface="Geogrotesque" pitchFamily="18" charset="0"/>
              </a:rPr>
              <a:t>Scripting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p>
          <a:p>
            <a:pPr>
              <a:lnSpc>
                <a:spcPts val="1000"/>
              </a:lnSpc>
            </a:pPr>
            <a:endParaRPr lang="en-US" altLang="zh-CN" dirty="0" smtClean="0"/>
          </a:p>
          <a:p>
            <a:pPr>
              <a:lnSpc>
                <a:spcPts val="1800"/>
              </a:lnSpc>
              <a:tabLst>
                <a:tab pos="1955800" algn="l"/>
                <a:tab pos="2971800" algn="l"/>
              </a:tabLst>
            </a:pP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good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should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able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combine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Technical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(especially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execution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together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Soft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Domain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Knowledge.</a:t>
            </a:r>
          </a:p>
          <a:p>
            <a:pPr>
              <a:lnSpc>
                <a:spcPts val="1000"/>
              </a:lnSpc>
            </a:pPr>
            <a:endParaRPr lang="en-US" altLang="zh-CN" dirty="0" smtClean="0"/>
          </a:p>
          <a:p>
            <a:pPr>
              <a:lnSpc>
                <a:spcPts val="2800"/>
              </a:lnSpc>
              <a:tabLst>
                <a:tab pos="1955800" algn="l"/>
                <a:tab pos="2971800" algn="l"/>
              </a:tabLst>
            </a:pPr>
            <a:r>
              <a:rPr lang="en-US" altLang="zh-CN" dirty="0" smtClean="0"/>
              <a:t>	</a:t>
            </a:r>
            <a:r>
              <a:rPr lang="en-US" altLang="zh-CN" sz="1800" i="1" dirty="0" smtClean="0">
                <a:solidFill>
                  <a:srgbClr val="EE2F7C"/>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EE2F7C"/>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EE2F7C"/>
                </a:solidFill>
                <a:latin typeface="Geogrotesque" pitchFamily="18" charset="0"/>
                <a:cs typeface="Geogrotesque" pitchFamily="18" charset="0"/>
              </a:rPr>
              <a:t>Roles</a:t>
            </a:r>
          </a:p>
        </p:txBody>
      </p:sp>
      <p:sp>
        <p:nvSpPr>
          <p:cNvPr id="1064" name="TextBox 1"/>
          <p:cNvSpPr txBox="1"/>
          <p:nvPr/>
        </p:nvSpPr>
        <p:spPr>
          <a:xfrm>
            <a:off x="736600" y="8712200"/>
            <a:ext cx="596900" cy="266700"/>
          </a:xfrm>
          <a:prstGeom prst="rect">
            <a:avLst/>
          </a:prstGeom>
          <a:noFill/>
        </p:spPr>
        <p:txBody>
          <a:bodyPr wrap="none" lIns="0" tIns="0" rIns="0" rtlCol="0">
            <a:spAutoFit/>
          </a:bodyPr>
          <a:lstStyle/>
          <a:p>
            <a:pPr>
              <a:lnSpc>
                <a:spcPts val="1100"/>
              </a:lnSpc>
              <a:tabLst>
                <a:tab pos="165100" algn="l"/>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p>
          <a:p>
            <a:pPr>
              <a:lnSpc>
                <a:spcPts val="1000"/>
              </a:lnSpc>
              <a:tabLst>
                <a:tab pos="165100" algn="l"/>
              </a:tabLst>
            </a:pPr>
            <a:r>
              <a:rPr lang="en-US" altLang="zh-CN" dirty="0" smtClean="0"/>
              <a:t>	</a:t>
            </a:r>
            <a:r>
              <a:rPr lang="en-US" altLang="zh-CN" sz="1000" dirty="0" smtClean="0">
                <a:solidFill>
                  <a:srgbClr val="000000"/>
                </a:solidFill>
                <a:latin typeface="Geogrotesque" pitchFamily="18" charset="0"/>
                <a:cs typeface="Geogrotesque" pitchFamily="18" charset="0"/>
              </a:rPr>
              <a:t>Skills</a:t>
            </a:r>
          </a:p>
        </p:txBody>
      </p:sp>
      <p:sp>
        <p:nvSpPr>
          <p:cNvPr id="1065" name="TextBox 1"/>
          <p:cNvSpPr txBox="1"/>
          <p:nvPr/>
        </p:nvSpPr>
        <p:spPr>
          <a:xfrm>
            <a:off x="1498600" y="8712200"/>
            <a:ext cx="584200" cy="393700"/>
          </a:xfrm>
          <a:prstGeom prst="rect">
            <a:avLst/>
          </a:prstGeom>
          <a:noFill/>
        </p:spPr>
        <p:txBody>
          <a:bodyPr wrap="none" lIns="0" tIns="0" rIns="0" rtlCol="0">
            <a:spAutoFit/>
          </a:bodyPr>
          <a:lstStyle/>
          <a:p>
            <a:pPr>
              <a:lnSpc>
                <a:spcPts val="1100"/>
              </a:lnSpc>
              <a:tabLst>
                <a:tab pos="101600" algn="l"/>
                <a:tab pos="1905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p>
          <a:p>
            <a:pPr>
              <a:lnSpc>
                <a:spcPts val="1000"/>
              </a:lnSpc>
              <a:tabLst>
                <a:tab pos="101600" algn="l"/>
                <a:tab pos="190500" algn="l"/>
              </a:tabLst>
            </a:pPr>
            <a:r>
              <a:rPr lang="en-US" altLang="zh-CN" sz="1000" dirty="0" smtClean="0">
                <a:solidFill>
                  <a:srgbClr val="000000"/>
                </a:solidFill>
                <a:latin typeface="Geogrotesque" pitchFamily="18" charset="0"/>
                <a:cs typeface="Geogrotesque" pitchFamily="18" charset="0"/>
              </a:rPr>
              <a:t>Execution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p>
          <a:p>
            <a:pPr>
              <a:lnSpc>
                <a:spcPts val="1000"/>
              </a:lnSpc>
              <a:tabLst>
                <a:tab pos="101600" algn="l"/>
                <a:tab pos="190500" algn="l"/>
              </a:tabLst>
            </a:pPr>
            <a:r>
              <a:rPr lang="en-US" altLang="zh-CN" dirty="0" smtClean="0"/>
              <a:t>	</a:t>
            </a:r>
            <a:r>
              <a:rPr lang="en-US" altLang="zh-CN" sz="1000" dirty="0" smtClean="0">
                <a:solidFill>
                  <a:srgbClr val="000000"/>
                </a:solidFill>
                <a:latin typeface="Geogrotesque" pitchFamily="18" charset="0"/>
                <a:cs typeface="Geogrotesque" pitchFamily="18" charset="0"/>
              </a:rPr>
              <a:t>Tooling</a:t>
            </a:r>
          </a:p>
        </p:txBody>
      </p:sp>
      <p:sp>
        <p:nvSpPr>
          <p:cNvPr id="1066" name="TextBox 1"/>
          <p:cNvSpPr txBox="1"/>
          <p:nvPr/>
        </p:nvSpPr>
        <p:spPr>
          <a:xfrm>
            <a:off x="2273300" y="8712200"/>
            <a:ext cx="762000" cy="266700"/>
          </a:xfrm>
          <a:prstGeom prst="rect">
            <a:avLst/>
          </a:prstGeom>
          <a:noFill/>
        </p:spPr>
        <p:txBody>
          <a:bodyPr wrap="none" lIns="0" tIns="0" rIns="0" rtlCol="0">
            <a:spAutoFit/>
          </a:bodyPr>
          <a:lstStyle/>
          <a:p>
            <a:pPr>
              <a:lnSpc>
                <a:spcPts val="1100"/>
              </a:lnSpc>
              <a:tabLst>
                <a:tab pos="127000" algn="l"/>
              </a:tabLst>
            </a:pPr>
            <a:r>
              <a:rPr lang="en-US" altLang="zh-CN" dirty="0" smtClean="0"/>
              <a:t>	</a:t>
            </a:r>
            <a:r>
              <a:rPr lang="en-US" altLang="zh-CN" sz="1000" dirty="0" smtClean="0">
                <a:solidFill>
                  <a:srgbClr val="000000"/>
                </a:solidFill>
                <a:latin typeface="Geogrotesque" pitchFamily="18" charset="0"/>
                <a:cs typeface="Geogrotesque" pitchFamily="18" charset="0"/>
              </a:rPr>
              <a:t>Soft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p>
          <a:p>
            <a:pPr>
              <a:lnSpc>
                <a:spcPts val="1000"/>
              </a:lnSpc>
              <a:tabLst>
                <a:tab pos="127000" algn="l"/>
              </a:tabLst>
            </a:pPr>
            <a:r>
              <a:rPr lang="en-US" altLang="zh-CN" sz="1000" dirty="0" smtClean="0">
                <a:solidFill>
                  <a:srgbClr val="000000"/>
                </a:solidFill>
                <a:latin typeface="Geogrotesque" pitchFamily="18" charset="0"/>
                <a:cs typeface="Geogrotesque" pitchFamily="18" charset="0"/>
              </a:rPr>
              <a:t>(Presentation...)</a:t>
            </a:r>
          </a:p>
        </p:txBody>
      </p:sp>
      <p:sp>
        <p:nvSpPr>
          <p:cNvPr id="1067" name="TextBox 1"/>
          <p:cNvSpPr txBox="1"/>
          <p:nvPr/>
        </p:nvSpPr>
        <p:spPr>
          <a:xfrm>
            <a:off x="3238500" y="8712200"/>
            <a:ext cx="558800" cy="520700"/>
          </a:xfrm>
          <a:prstGeom prst="rect">
            <a:avLst/>
          </a:prstGeom>
          <a:noFill/>
        </p:spPr>
        <p:txBody>
          <a:bodyPr wrap="none" lIns="0" tIns="0" rIns="0" rtlCol="0">
            <a:spAutoFit/>
          </a:bodyPr>
          <a:lstStyle/>
          <a:p>
            <a:pPr>
              <a:lnSpc>
                <a:spcPts val="1100"/>
              </a:lnSpc>
              <a:tabLst>
                <a:tab pos="76200" algn="l"/>
              </a:tabLst>
            </a:pPr>
            <a:r>
              <a:rPr lang="en-US" altLang="zh-CN" dirty="0" smtClean="0"/>
              <a:t>	</a:t>
            </a:r>
            <a:r>
              <a:rPr lang="en-US" altLang="zh-CN" sz="1000" dirty="0" smtClean="0">
                <a:solidFill>
                  <a:srgbClr val="000000"/>
                </a:solidFill>
                <a:latin typeface="Geogrotesque" pitchFamily="18" charset="0"/>
                <a:cs typeface="Geogrotesque" pitchFamily="18" charset="0"/>
              </a:rPr>
              <a:t>Domain</a:t>
            </a:r>
          </a:p>
          <a:p>
            <a:pPr>
              <a:lnSpc>
                <a:spcPts val="1000"/>
              </a:lnSpc>
              <a:tabLst>
                <a:tab pos="76200" algn="l"/>
              </a:tabLst>
            </a:pPr>
            <a:r>
              <a:rPr lang="en-US" altLang="zh-CN" sz="1000" dirty="0" smtClean="0">
                <a:solidFill>
                  <a:srgbClr val="000000"/>
                </a:solidFill>
                <a:latin typeface="Geogrotesque" pitchFamily="18" charset="0"/>
                <a:cs typeface="Geogrotesque" pitchFamily="18" charset="0"/>
              </a:rPr>
              <a:t>Knowledge</a:t>
            </a:r>
          </a:p>
          <a:p>
            <a:pPr>
              <a:lnSpc>
                <a:spcPts val="1000"/>
              </a:lnSpc>
              <a:tabLst>
                <a:tab pos="76200" algn="l"/>
              </a:tabLst>
            </a:pP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Business</a:t>
            </a:r>
          </a:p>
          <a:p>
            <a:pPr>
              <a:lnSpc>
                <a:spcPts val="1000"/>
              </a:lnSpc>
              <a:tabLst>
                <a:tab pos="76200" algn="l"/>
              </a:tabLst>
            </a:pPr>
            <a:r>
              <a:rPr lang="en-US" altLang="zh-CN" sz="1000" dirty="0" smtClean="0">
                <a:solidFill>
                  <a:srgbClr val="000000"/>
                </a:solidFill>
                <a:latin typeface="Geogrotesque" pitchFamily="18" charset="0"/>
                <a:cs typeface="Geogrotesque" pitchFamily="18" charset="0"/>
              </a:rPr>
              <a:t>Knowledge</a:t>
            </a:r>
          </a:p>
        </p:txBody>
      </p:sp>
      <p:sp>
        <p:nvSpPr>
          <p:cNvPr id="1068" name="TextBox 1"/>
          <p:cNvSpPr txBox="1"/>
          <p:nvPr/>
        </p:nvSpPr>
        <p:spPr>
          <a:xfrm>
            <a:off x="4025900" y="8712200"/>
            <a:ext cx="495300" cy="266700"/>
          </a:xfrm>
          <a:prstGeom prst="rect">
            <a:avLst/>
          </a:prstGeom>
          <a:noFill/>
        </p:spPr>
        <p:txBody>
          <a:bodyPr wrap="none" lIns="0" tIns="0" rIns="0" rtlCol="0">
            <a:spAutoFit/>
          </a:bodyPr>
          <a:lstStyle/>
          <a:p>
            <a:pPr>
              <a:lnSpc>
                <a:spcPts val="1100"/>
              </a:lnSpc>
              <a:tabLst>
                <a:tab pos="114300" algn="l"/>
              </a:tabLst>
            </a:pPr>
            <a:r>
              <a:rPr lang="en-US" altLang="zh-CN" sz="1000" dirty="0" smtClean="0">
                <a:solidFill>
                  <a:srgbClr val="000000"/>
                </a:solidFill>
                <a:latin typeface="Geogrotesque" pitchFamily="18" charset="0"/>
                <a:cs typeface="Geogrotesque" pitchFamily="18" charset="0"/>
              </a:rPr>
              <a:t>Database</a:t>
            </a:r>
          </a:p>
          <a:p>
            <a:pPr>
              <a:lnSpc>
                <a:spcPts val="1000"/>
              </a:lnSpc>
              <a:tabLst>
                <a:tab pos="114300" algn="l"/>
              </a:tabLst>
            </a:pPr>
            <a:r>
              <a:rPr lang="en-US" altLang="zh-CN" dirty="0" smtClean="0"/>
              <a:t>	</a:t>
            </a:r>
            <a:r>
              <a:rPr lang="en-US" altLang="zh-CN" sz="1000" dirty="0" smtClean="0">
                <a:solidFill>
                  <a:srgbClr val="000000"/>
                </a:solidFill>
                <a:latin typeface="Geogrotesque" pitchFamily="18" charset="0"/>
                <a:cs typeface="Geogrotesque" pitchFamily="18" charset="0"/>
              </a:rPr>
              <a:t>Skills</a:t>
            </a:r>
          </a:p>
        </p:txBody>
      </p:sp>
      <p:sp>
        <p:nvSpPr>
          <p:cNvPr id="1069" name="TextBox 1"/>
          <p:cNvSpPr txBox="1"/>
          <p:nvPr/>
        </p:nvSpPr>
        <p:spPr>
          <a:xfrm>
            <a:off x="4724400" y="8712200"/>
            <a:ext cx="723900" cy="393700"/>
          </a:xfrm>
          <a:prstGeom prst="rect">
            <a:avLst/>
          </a:prstGeom>
          <a:noFill/>
        </p:spPr>
        <p:txBody>
          <a:bodyPr wrap="none" lIns="0" tIns="0" rIns="0" rtlCol="0">
            <a:spAutoFit/>
          </a:bodyPr>
          <a:lstStyle/>
          <a:p>
            <a:pPr>
              <a:lnSpc>
                <a:spcPts val="1100"/>
              </a:lnSpc>
              <a:tabLst>
                <a:tab pos="88900" algn="l"/>
                <a:tab pos="228600" algn="l"/>
              </a:tabLst>
            </a:pPr>
            <a:r>
              <a:rPr lang="en-US" altLang="zh-CN" sz="1000" dirty="0" smtClean="0">
                <a:solidFill>
                  <a:srgbClr val="000000"/>
                </a:solidFill>
                <a:latin typeface="Geogrotesque" pitchFamily="18" charset="0"/>
                <a:cs typeface="Geogrotesque" pitchFamily="18" charset="0"/>
              </a:rPr>
              <a:t>Programming</a:t>
            </a:r>
          </a:p>
          <a:p>
            <a:pPr>
              <a:lnSpc>
                <a:spcPts val="1000"/>
              </a:lnSpc>
              <a:tabLst>
                <a:tab pos="88900" algn="l"/>
                <a:tab pos="228600" algn="l"/>
              </a:tabLst>
            </a:pPr>
            <a:r>
              <a:rPr lang="en-US" altLang="zh-CN" dirty="0" smtClean="0"/>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Scripting</a:t>
            </a:r>
          </a:p>
          <a:p>
            <a:pPr>
              <a:lnSpc>
                <a:spcPts val="1000"/>
              </a:lnSpc>
              <a:tabLst>
                <a:tab pos="88900" algn="l"/>
                <a:tab pos="228600" algn="l"/>
              </a:tabLst>
            </a:pPr>
            <a:r>
              <a:rPr lang="en-US" altLang="zh-CN" dirty="0" smtClean="0"/>
              <a:t>		</a:t>
            </a:r>
            <a:r>
              <a:rPr lang="en-US" altLang="zh-CN" sz="1000" dirty="0" smtClean="0">
                <a:solidFill>
                  <a:srgbClr val="000000"/>
                </a:solidFill>
                <a:latin typeface="Geogrotesque" pitchFamily="18" charset="0"/>
                <a:cs typeface="Geogrotesque" pitchFamily="18" charset="0"/>
              </a:rPr>
              <a:t>Skills</a:t>
            </a:r>
          </a:p>
        </p:txBody>
      </p:sp>
      <p:sp>
        <p:nvSpPr>
          <p:cNvPr id="1070" name="TextBox 1"/>
          <p:cNvSpPr txBox="1"/>
          <p:nvPr/>
        </p:nvSpPr>
        <p:spPr>
          <a:xfrm>
            <a:off x="5765800" y="8699500"/>
            <a:ext cx="292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Other</a:t>
            </a:r>
          </a:p>
        </p:txBody>
      </p:sp>
      <p:sp>
        <p:nvSpPr>
          <p:cNvPr id="1071" name="TextBox 1"/>
          <p:cNvSpPr txBox="1"/>
          <p:nvPr/>
        </p:nvSpPr>
        <p:spPr>
          <a:xfrm>
            <a:off x="6515100" y="5676900"/>
            <a:ext cx="228600" cy="30607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80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70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60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50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40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30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20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10</a:t>
            </a:r>
            <a:r>
              <a:rPr lang="en-US" altLang="zh-CN" sz="1000" dirty="0" smtClean="0">
                <a:solidFill>
                  <a:srgbClr val="EE2F7C"/>
                </a:solidFill>
                <a:latin typeface="Segoe UI" pitchFamily="18" charset="0"/>
                <a:cs typeface="Segoe UI" pitchFamily="18" charset="0"/>
              </a:rPr>
              <a:t>%</a:t>
            </a:r>
          </a:p>
          <a:p>
            <a:pPr>
              <a:lnSpc>
                <a:spcPts val="1000"/>
              </a:lnSpc>
            </a:pPr>
            <a:endParaRPr lang="en-US" altLang="zh-CN" dirty="0" smtClean="0"/>
          </a:p>
          <a:p>
            <a:pPr>
              <a:lnSpc>
                <a:spcPts val="1800"/>
              </a:lnSpc>
              <a:tabLst/>
            </a:pPr>
            <a:r>
              <a:rPr lang="en-US" altLang="zh-CN" sz="1200" dirty="0" smtClean="0">
                <a:solidFill>
                  <a:srgbClr val="EE2F7C"/>
                </a:solidFill>
                <a:latin typeface="Segoe UI" pitchFamily="18" charset="0"/>
                <a:cs typeface="Segoe UI" pitchFamily="18" charset="0"/>
              </a:rPr>
              <a:t>0</a:t>
            </a:r>
            <a:r>
              <a:rPr lang="en-US" altLang="zh-CN" sz="1000" dirty="0" smtClean="0">
                <a:solidFill>
                  <a:srgbClr val="EE2F7C"/>
                </a:solidFill>
                <a:latin typeface="Segoe UI" pitchFamily="18" charset="0"/>
                <a:cs typeface="Segoe UI" pitchFamily="18" charset="0"/>
              </a:rPr>
              <a:t>%</a:t>
            </a:r>
          </a:p>
        </p:txBody>
      </p:sp>
      <p:sp>
        <p:nvSpPr>
          <p:cNvPr id="1072" name="TextBox 1"/>
          <p:cNvSpPr txBox="1"/>
          <p:nvPr/>
        </p:nvSpPr>
        <p:spPr>
          <a:xfrm>
            <a:off x="3200400" y="5232400"/>
            <a:ext cx="4826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Technical</a:t>
            </a:r>
          </a:p>
        </p:txBody>
      </p:sp>
      <p:sp>
        <p:nvSpPr>
          <p:cNvPr id="1073" name="TextBox 1"/>
          <p:cNvSpPr txBox="1"/>
          <p:nvPr/>
        </p:nvSpPr>
        <p:spPr>
          <a:xfrm>
            <a:off x="3987800" y="5232400"/>
            <a:ext cx="5080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Managers</a:t>
            </a:r>
          </a:p>
        </p:txBody>
      </p:sp>
      <p:sp>
        <p:nvSpPr>
          <p:cNvPr id="1074"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19</a:t>
            </a:r>
          </a:p>
        </p:txBody>
      </p:sp>
      <p:sp>
        <p:nvSpPr>
          <p:cNvPr id="1075" name="TextBox 1"/>
          <p:cNvSpPr txBox="1"/>
          <p:nvPr/>
        </p:nvSpPr>
        <p:spPr>
          <a:xfrm>
            <a:off x="711200" y="9461500"/>
            <a:ext cx="5181600" cy="749300"/>
          </a:xfrm>
          <a:prstGeom prst="rect">
            <a:avLst/>
          </a:prstGeom>
          <a:noFill/>
        </p:spPr>
        <p:txBody>
          <a:bodyPr wrap="none" lIns="0" tIns="0" rIns="0" rtlCol="0">
            <a:spAutoFit/>
          </a:bodyPr>
          <a:lstStyle/>
          <a:p>
            <a:pPr>
              <a:lnSpc>
                <a:spcPts val="1100"/>
              </a:lnSpc>
              <a:tabLst>
                <a:tab pos="1358900" algn="l"/>
              </a:tabLst>
            </a:pP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evaluation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important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does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not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vary,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depending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role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700"/>
              </a:lnSpc>
              <a:tabLst>
                <a:tab pos="1358900" algn="l"/>
              </a:tabLst>
            </a:pPr>
            <a:r>
              <a:rPr lang="en-US" altLang="zh-CN" dirty="0" smtClean="0"/>
              <a:t>	</a:t>
            </a: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076" name="TextBox 1"/>
          <p:cNvSpPr txBox="1"/>
          <p:nvPr/>
        </p:nvSpPr>
        <p:spPr>
          <a:xfrm>
            <a:off x="1041400" y="1562100"/>
            <a:ext cx="901700" cy="990600"/>
          </a:xfrm>
          <a:prstGeom prst="rect">
            <a:avLst/>
          </a:prstGeom>
          <a:noFill/>
        </p:spPr>
        <p:txBody>
          <a:bodyPr wrap="none" lIns="0" tIns="0" rIns="0" rtlCol="0">
            <a:spAutoFit/>
          </a:bodyPr>
          <a:lstStyle/>
          <a:p>
            <a:pPr>
              <a:lnSpc>
                <a:spcPts val="1400"/>
              </a:lnSpc>
              <a:tabLst>
                <a:tab pos="292100" algn="l"/>
              </a:tabLst>
            </a:pPr>
            <a:r>
              <a:rPr lang="en-US" altLang="zh-CN" dirty="0" smtClean="0"/>
              <a:t>	</a:t>
            </a:r>
            <a:r>
              <a:rPr lang="en-US" altLang="zh-CN" sz="1200" dirty="0" smtClean="0">
                <a:solidFill>
                  <a:srgbClr val="FFFFFF"/>
                </a:solidFill>
                <a:latin typeface="Segoe UI" pitchFamily="18" charset="0"/>
                <a:cs typeface="Segoe UI" pitchFamily="18" charset="0"/>
              </a:rPr>
              <a:t>81</a:t>
            </a:r>
            <a:r>
              <a:rPr lang="en-US" altLang="zh-CN" sz="1000" dirty="0" smtClean="0">
                <a:solidFill>
                  <a:srgbClr val="FFFFFF"/>
                </a:solidFill>
                <a:latin typeface="Segoe UI" pitchFamily="18" charset="0"/>
                <a:cs typeface="Segoe UI" pitchFamily="18" charset="0"/>
              </a:rPr>
              <a:t>,8%</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292100" algn="l"/>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p>
        </p:txBody>
      </p:sp>
      <p:sp>
        <p:nvSpPr>
          <p:cNvPr id="1077" name="TextBox 1"/>
          <p:cNvSpPr txBox="1"/>
          <p:nvPr/>
        </p:nvSpPr>
        <p:spPr>
          <a:xfrm>
            <a:off x="2159000" y="1612900"/>
            <a:ext cx="1473200" cy="2380139"/>
          </a:xfrm>
          <a:prstGeom prst="rect">
            <a:avLst/>
          </a:prstGeom>
          <a:noFill/>
        </p:spPr>
        <p:txBody>
          <a:bodyPr wrap="square" lIns="0" tIns="0" rIns="0" rtlCol="0">
            <a:spAutoFit/>
          </a:bodyPr>
          <a:lstStyle/>
          <a:p>
            <a:pPr>
              <a:lnSpc>
                <a:spcPts val="1400"/>
              </a:lnSpc>
              <a:tabLst>
                <a:tab pos="228600" algn="l"/>
                <a:tab pos="685800" algn="l"/>
              </a:tabLst>
            </a:pPr>
            <a:r>
              <a:rPr lang="en-US" altLang="zh-CN" dirty="0" smtClean="0"/>
              <a:t>		</a:t>
            </a:r>
            <a:r>
              <a:rPr lang="en-US" altLang="zh-CN" sz="1200" dirty="0" smtClean="0">
                <a:solidFill>
                  <a:srgbClr val="FFFFFF"/>
                </a:solidFill>
                <a:latin typeface="Segoe UI" pitchFamily="18" charset="0"/>
                <a:cs typeface="Segoe UI" pitchFamily="18" charset="0"/>
              </a:rPr>
              <a:t>80</a:t>
            </a:r>
            <a:r>
              <a:rPr lang="en-US" altLang="zh-CN" sz="1000" dirty="0" smtClean="0">
                <a:solidFill>
                  <a:srgbClr val="FFFFFF"/>
                </a:solidFill>
                <a:latin typeface="Segoe UI" pitchFamily="18" charset="0"/>
                <a:cs typeface="Segoe UI" pitchFamily="18" charset="0"/>
              </a:rPr>
              <a:t>,6%</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gn="ctr">
              <a:lnSpc>
                <a:spcPts val="1400"/>
              </a:lnSpc>
              <a:tabLst>
                <a:tab pos="228600" algn="l"/>
                <a:tab pos="685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Execution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Tooling</a:t>
            </a: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228600" algn="l"/>
                <a:tab pos="685800" algn="l"/>
              </a:tabLst>
            </a:pPr>
            <a:r>
              <a:rPr lang="en-US" altLang="zh-CN" dirty="0" smtClean="0"/>
              <a:t>	</a:t>
            </a:r>
            <a:r>
              <a:rPr lang="en-US" altLang="zh-CN" sz="1200" dirty="0" smtClean="0">
                <a:solidFill>
                  <a:srgbClr val="EE2F7C"/>
                </a:solidFill>
                <a:latin typeface="Segoe UI" pitchFamily="18" charset="0"/>
                <a:cs typeface="Segoe UI" pitchFamily="18" charset="0"/>
              </a:rPr>
              <a:t>44</a:t>
            </a:r>
            <a:r>
              <a:rPr lang="en-US" altLang="zh-CN" sz="1000" dirty="0" smtClean="0">
                <a:solidFill>
                  <a:srgbClr val="EE2F7C"/>
                </a:solidFill>
                <a:latin typeface="Segoe UI" pitchFamily="18" charset="0"/>
                <a:cs typeface="Segoe UI" pitchFamily="18" charset="0"/>
              </a:rPr>
              <a:t>,9%</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228600" algn="l"/>
                <a:tab pos="685800" algn="l"/>
              </a:tabLst>
            </a:pPr>
            <a:r>
              <a:rPr lang="en-US" altLang="zh-CN" sz="1000" dirty="0" smtClean="0">
                <a:solidFill>
                  <a:srgbClr val="000000"/>
                </a:solidFill>
                <a:latin typeface="Geogrotesque" pitchFamily="18" charset="0"/>
                <a:cs typeface="Geogrotesque" pitchFamily="18" charset="0"/>
              </a:rPr>
              <a:t>Database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p>
        </p:txBody>
      </p:sp>
      <p:sp>
        <p:nvSpPr>
          <p:cNvPr id="1078" name="TextBox 1"/>
          <p:cNvSpPr txBox="1"/>
          <p:nvPr/>
        </p:nvSpPr>
        <p:spPr>
          <a:xfrm>
            <a:off x="3670300" y="1612900"/>
            <a:ext cx="1485900" cy="2400300"/>
          </a:xfrm>
          <a:prstGeom prst="rect">
            <a:avLst/>
          </a:prstGeom>
          <a:noFill/>
        </p:spPr>
        <p:txBody>
          <a:bodyPr wrap="none" lIns="0" tIns="0" rIns="0" rtlCol="0">
            <a:spAutoFit/>
          </a:bodyPr>
          <a:lstStyle/>
          <a:p>
            <a:pPr>
              <a:lnSpc>
                <a:spcPts val="1400"/>
              </a:lnSpc>
              <a:tabLst>
                <a:tab pos="215900" algn="l"/>
                <a:tab pos="241300" algn="l"/>
                <a:tab pos="381000" algn="l"/>
                <a:tab pos="698500" algn="l"/>
              </a:tabLst>
            </a:pPr>
            <a:r>
              <a:rPr lang="en-US" altLang="zh-CN" dirty="0" smtClean="0"/>
              <a:t>				</a:t>
            </a:r>
            <a:r>
              <a:rPr lang="en-US" altLang="zh-CN" sz="1200" dirty="0" smtClean="0">
                <a:solidFill>
                  <a:srgbClr val="FFFFFF"/>
                </a:solidFill>
                <a:latin typeface="Segoe UI" pitchFamily="18" charset="0"/>
                <a:cs typeface="Segoe UI" pitchFamily="18" charset="0"/>
              </a:rPr>
              <a:t>73</a:t>
            </a:r>
            <a:r>
              <a:rPr lang="en-US" altLang="zh-CN" sz="1000" dirty="0" smtClean="0">
                <a:solidFill>
                  <a:srgbClr val="FFFFFF"/>
                </a:solidFill>
                <a:latin typeface="Segoe UI" pitchFamily="18" charset="0"/>
                <a:cs typeface="Segoe UI" pitchFamily="18" charset="0"/>
              </a:rPr>
              <a:t>,5%</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215900" algn="l"/>
                <a:tab pos="241300" algn="l"/>
                <a:tab pos="381000" algn="l"/>
                <a:tab pos="698500" algn="l"/>
              </a:tabLst>
            </a:pPr>
            <a:r>
              <a:rPr lang="en-US" altLang="zh-CN" dirty="0" smtClean="0"/>
              <a:t>	</a:t>
            </a:r>
            <a:r>
              <a:rPr lang="en-US" altLang="zh-CN" sz="1000" dirty="0" smtClean="0">
                <a:solidFill>
                  <a:srgbClr val="000000"/>
                </a:solidFill>
                <a:latin typeface="Geogrotesque" pitchFamily="18" charset="0"/>
                <a:cs typeface="Geogrotesque" pitchFamily="18" charset="0"/>
              </a:rPr>
              <a:t>Soft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Skills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(Presentation</a:t>
            </a:r>
          </a:p>
          <a:p>
            <a:pPr>
              <a:lnSpc>
                <a:spcPts val="1200"/>
              </a:lnSpc>
              <a:tabLst>
                <a:tab pos="215900" algn="l"/>
                <a:tab pos="241300" algn="l"/>
                <a:tab pos="381000" algn="l"/>
                <a:tab pos="698500" algn="l"/>
              </a:tabLst>
            </a:pPr>
            <a:r>
              <a:rPr lang="en-US" altLang="zh-CN" dirty="0" smtClean="0"/>
              <a:t>			</a:t>
            </a:r>
            <a:r>
              <a:rPr lang="en-US" altLang="zh-CN" sz="1000" dirty="0" smtClean="0">
                <a:solidFill>
                  <a:srgbClr val="000000"/>
                </a:solidFill>
                <a:latin typeface="Geogrotesque" pitchFamily="18" charset="0"/>
                <a:cs typeface="Geogrotesque" pitchFamily="18" charset="0"/>
              </a:rPr>
              <a:t>Communication...)</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400"/>
              </a:lnSpc>
              <a:tabLst>
                <a:tab pos="215900" algn="l"/>
                <a:tab pos="241300" algn="l"/>
                <a:tab pos="381000" algn="l"/>
                <a:tab pos="698500" algn="l"/>
              </a:tabLst>
            </a:pPr>
            <a:r>
              <a:rPr lang="en-US" altLang="zh-CN" dirty="0" smtClean="0"/>
              <a:t>		</a:t>
            </a:r>
            <a:r>
              <a:rPr lang="en-US" altLang="zh-CN" sz="1200" dirty="0" smtClean="0">
                <a:solidFill>
                  <a:srgbClr val="EE2F7C"/>
                </a:solidFill>
                <a:latin typeface="Segoe UI" pitchFamily="18" charset="0"/>
                <a:cs typeface="Segoe UI" pitchFamily="18" charset="0"/>
              </a:rPr>
              <a:t>39</a:t>
            </a:r>
            <a:r>
              <a:rPr lang="en-US" altLang="zh-CN" sz="1000" dirty="0" smtClean="0">
                <a:solidFill>
                  <a:srgbClr val="EE2F7C"/>
                </a:solidFill>
                <a:latin typeface="Segoe UI" pitchFamily="18" charset="0"/>
                <a:cs typeface="Segoe UI" pitchFamily="18" charset="0"/>
              </a:rPr>
              <a:t>,3%</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215900" algn="l"/>
                <a:tab pos="241300" algn="l"/>
                <a:tab pos="381000" algn="l"/>
                <a:tab pos="698500" algn="l"/>
              </a:tabLst>
            </a:pPr>
            <a:r>
              <a:rPr lang="en-US" altLang="zh-CN" sz="1000" dirty="0" smtClean="0">
                <a:solidFill>
                  <a:srgbClr val="000000"/>
                </a:solidFill>
                <a:latin typeface="Geogrotesque" pitchFamily="18" charset="0"/>
                <a:cs typeface="Geogrotesque" pitchFamily="18" charset="0"/>
              </a:rPr>
              <a:t>Programming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p>
        </p:txBody>
      </p:sp>
      <p:sp>
        <p:nvSpPr>
          <p:cNvPr id="1079" name="TextBox 1"/>
          <p:cNvSpPr txBox="1"/>
          <p:nvPr/>
        </p:nvSpPr>
        <p:spPr>
          <a:xfrm>
            <a:off x="5448300" y="1612900"/>
            <a:ext cx="1143000" cy="2400300"/>
          </a:xfrm>
          <a:prstGeom prst="rect">
            <a:avLst/>
          </a:prstGeom>
          <a:noFill/>
        </p:spPr>
        <p:txBody>
          <a:bodyPr wrap="none" lIns="0" tIns="0" rIns="0" rtlCol="0">
            <a:spAutoFit/>
          </a:bodyPr>
          <a:lstStyle/>
          <a:p>
            <a:pPr>
              <a:lnSpc>
                <a:spcPts val="1400"/>
              </a:lnSpc>
              <a:tabLst>
                <a:tab pos="63500" algn="l"/>
                <a:tab pos="431800" algn="l"/>
              </a:tabLst>
            </a:pPr>
            <a:r>
              <a:rPr lang="en-US" altLang="zh-CN" dirty="0" smtClean="0"/>
              <a:t>		</a:t>
            </a:r>
            <a:r>
              <a:rPr lang="en-US" altLang="zh-CN" sz="1200" dirty="0" smtClean="0">
                <a:solidFill>
                  <a:srgbClr val="FFFFFF"/>
                </a:solidFill>
                <a:latin typeface="Segoe UI" pitchFamily="18" charset="0"/>
                <a:cs typeface="Segoe UI" pitchFamily="18" charset="0"/>
              </a:rPr>
              <a:t>72</a:t>
            </a:r>
            <a:r>
              <a:rPr lang="en-US" altLang="zh-CN" sz="1000" dirty="0" smtClean="0">
                <a:solidFill>
                  <a:srgbClr val="FFFFFF"/>
                </a:solidFill>
                <a:latin typeface="Segoe UI" pitchFamily="18" charset="0"/>
                <a:cs typeface="Segoe UI" pitchFamily="18" charset="0"/>
              </a:rPr>
              <a:t>,4%</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63500" algn="l"/>
                <a:tab pos="431800" algn="l"/>
              </a:tabLst>
            </a:pPr>
            <a:r>
              <a:rPr lang="en-US" altLang="zh-CN" dirty="0" smtClean="0"/>
              <a:t>	</a:t>
            </a:r>
            <a:r>
              <a:rPr lang="en-US" altLang="zh-CN" sz="1000" dirty="0" smtClean="0">
                <a:solidFill>
                  <a:srgbClr val="000000"/>
                </a:solidFill>
                <a:latin typeface="Geogrotesque" pitchFamily="18" charset="0"/>
                <a:cs typeface="Geogrotesque" pitchFamily="18" charset="0"/>
              </a:rPr>
              <a:t>Domain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Knowledge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p>
          <a:p>
            <a:pPr>
              <a:lnSpc>
                <a:spcPts val="1200"/>
              </a:lnSpc>
              <a:tabLst>
                <a:tab pos="63500" algn="l"/>
                <a:tab pos="431800" algn="l"/>
              </a:tabLst>
            </a:pPr>
            <a:r>
              <a:rPr lang="en-US" altLang="zh-CN" dirty="0" smtClean="0"/>
              <a:t>	</a:t>
            </a:r>
            <a:r>
              <a:rPr lang="en-US" altLang="zh-CN" sz="1000" dirty="0" smtClean="0">
                <a:solidFill>
                  <a:srgbClr val="000000"/>
                </a:solidFill>
                <a:latin typeface="Geogrotesque" pitchFamily="18" charset="0"/>
                <a:cs typeface="Geogrotesque" pitchFamily="18" charset="0"/>
              </a:rPr>
              <a:t>Business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Knowledge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400"/>
              </a:lnSpc>
              <a:tabLst>
                <a:tab pos="63500" algn="l"/>
                <a:tab pos="431800" algn="l"/>
              </a:tabLst>
            </a:pPr>
            <a:r>
              <a:rPr lang="en-US" altLang="zh-CN" sz="1200" dirty="0" smtClean="0">
                <a:solidFill>
                  <a:srgbClr val="EE2F7C"/>
                </a:solidFill>
                <a:latin typeface="Segoe UI" pitchFamily="18" charset="0"/>
                <a:cs typeface="Segoe UI" pitchFamily="18" charset="0"/>
              </a:rPr>
              <a:t>2</a:t>
            </a:r>
            <a:r>
              <a:rPr lang="en-US" altLang="zh-CN" sz="1000" dirty="0" smtClean="0">
                <a:solidFill>
                  <a:srgbClr val="EE2F7C"/>
                </a:solidFill>
                <a:latin typeface="Segoe UI" pitchFamily="18" charset="0"/>
                <a:cs typeface="Segoe UI" pitchFamily="18" charset="0"/>
              </a:rPr>
              <a:t>,4%</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63500" algn="l"/>
                <a:tab pos="431800" algn="l"/>
              </a:tabLst>
            </a:pPr>
            <a:r>
              <a:rPr lang="en-US" altLang="zh-CN" sz="1000" dirty="0" smtClean="0">
                <a:solidFill>
                  <a:srgbClr val="000000"/>
                </a:solidFill>
                <a:latin typeface="Geogrotesque" pitchFamily="18" charset="0"/>
                <a:cs typeface="Geogrotesque" pitchFamily="18" charset="0"/>
              </a:rPr>
              <a:t>Other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004298" y="1751302"/>
            <a:ext cx="2649804" cy="2649804"/>
          </a:xfrm>
          <a:custGeom>
            <a:avLst/>
            <a:gdLst>
              <a:gd name="connsiteX0" fmla="*/ 1324902 w 2649804"/>
              <a:gd name="connsiteY0" fmla="*/ 12700 h 2649804"/>
              <a:gd name="connsiteX1" fmla="*/ 12700 w 2649804"/>
              <a:gd name="connsiteY1" fmla="*/ 2637104 h 2649804"/>
              <a:gd name="connsiteX2" fmla="*/ 2637104 w 2649804"/>
              <a:gd name="connsiteY2" fmla="*/ 2637104 h 2649804"/>
              <a:gd name="connsiteX3" fmla="*/ 1324902 w 2649804"/>
              <a:gd name="connsiteY3" fmla="*/ 12700 h 2649804"/>
            </a:gdLst>
            <a:ahLst/>
            <a:cxnLst>
              <a:cxn ang="0">
                <a:pos x="connsiteX0" y="connsiteY0"/>
              </a:cxn>
              <a:cxn ang="1">
                <a:pos x="connsiteX1" y="connsiteY1"/>
              </a:cxn>
              <a:cxn ang="2">
                <a:pos x="connsiteX2" y="connsiteY2"/>
              </a:cxn>
              <a:cxn ang="3">
                <a:pos x="connsiteX3" y="connsiteY3"/>
              </a:cxn>
            </a:cxnLst>
            <a:rect l="l" t="t" r="r" b="b"/>
            <a:pathLst>
              <a:path w="2649804" h="2649804">
                <a:moveTo>
                  <a:pt x="1324902" y="12700"/>
                </a:moveTo>
                <a:lnTo>
                  <a:pt x="12700" y="2637104"/>
                </a:lnTo>
                <a:lnTo>
                  <a:pt x="2637104" y="2637104"/>
                </a:lnTo>
                <a:lnTo>
                  <a:pt x="1324902" y="12700"/>
                </a:lnTo>
              </a:path>
            </a:pathLst>
          </a:custGeom>
          <a:solidFill>
            <a:srgbClr val="000000">
              <a:alpha val="0"/>
            </a:srgbClr>
          </a:solidFill>
          <a:ln w="254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657499" y="4939101"/>
            <a:ext cx="1087399" cy="1087399"/>
          </a:xfrm>
          <a:custGeom>
            <a:avLst/>
            <a:gdLst>
              <a:gd name="connsiteX0" fmla="*/ 543699 w 1087399"/>
              <a:gd name="connsiteY0" fmla="*/ 12700 h 1087399"/>
              <a:gd name="connsiteX1" fmla="*/ 12700 w 1087399"/>
              <a:gd name="connsiteY1" fmla="*/ 1074699 h 1087399"/>
              <a:gd name="connsiteX2" fmla="*/ 1074699 w 1087399"/>
              <a:gd name="connsiteY2" fmla="*/ 1074699 h 1087399"/>
              <a:gd name="connsiteX3" fmla="*/ 543699 w 1087399"/>
              <a:gd name="connsiteY3" fmla="*/ 12700 h 1087399"/>
            </a:gdLst>
            <a:ahLst/>
            <a:cxnLst>
              <a:cxn ang="0">
                <a:pos x="connsiteX0" y="connsiteY0"/>
              </a:cxn>
              <a:cxn ang="1">
                <a:pos x="connsiteX1" y="connsiteY1"/>
              </a:cxn>
              <a:cxn ang="2">
                <a:pos x="connsiteX2" y="connsiteY2"/>
              </a:cxn>
              <a:cxn ang="3">
                <a:pos x="connsiteX3" y="connsiteY3"/>
              </a:cxn>
            </a:cxnLst>
            <a:rect l="l" t="t" r="r" b="b"/>
            <a:pathLst>
              <a:path w="1087399" h="1087399">
                <a:moveTo>
                  <a:pt x="543699" y="12700"/>
                </a:moveTo>
                <a:lnTo>
                  <a:pt x="12700" y="1074699"/>
                </a:lnTo>
                <a:lnTo>
                  <a:pt x="1074699" y="1074699"/>
                </a:lnTo>
                <a:lnTo>
                  <a:pt x="543699" y="12700"/>
                </a:lnTo>
              </a:path>
            </a:pathLst>
          </a:custGeom>
          <a:solidFill>
            <a:srgbClr val="000000">
              <a:alpha val="0"/>
            </a:srgbClr>
          </a:solidFill>
          <a:ln w="254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847304" y="4697491"/>
            <a:ext cx="464591" cy="464604"/>
          </a:xfrm>
          <a:custGeom>
            <a:avLst/>
            <a:gdLst>
              <a:gd name="connsiteX0" fmla="*/ 232295 w 464591"/>
              <a:gd name="connsiteY0" fmla="*/ 12700 h 464604"/>
              <a:gd name="connsiteX1" fmla="*/ 451891 w 464591"/>
              <a:gd name="connsiteY1" fmla="*/ 451904 h 464604"/>
              <a:gd name="connsiteX2" fmla="*/ 12700 w 464591"/>
              <a:gd name="connsiteY2" fmla="*/ 451904 h 464604"/>
              <a:gd name="connsiteX3" fmla="*/ 232295 w 464591"/>
              <a:gd name="connsiteY3" fmla="*/ 12700 h 464604"/>
            </a:gdLst>
            <a:ahLst/>
            <a:cxnLst>
              <a:cxn ang="0">
                <a:pos x="connsiteX0" y="connsiteY0"/>
              </a:cxn>
              <a:cxn ang="1">
                <a:pos x="connsiteX1" y="connsiteY1"/>
              </a:cxn>
              <a:cxn ang="2">
                <a:pos x="connsiteX2" y="connsiteY2"/>
              </a:cxn>
              <a:cxn ang="3">
                <a:pos x="connsiteX3" y="connsiteY3"/>
              </a:cxn>
            </a:cxnLst>
            <a:rect l="l" t="t" r="r" b="b"/>
            <a:pathLst>
              <a:path w="464591" h="464604">
                <a:moveTo>
                  <a:pt x="232295" y="12700"/>
                </a:moveTo>
                <a:lnTo>
                  <a:pt x="451891" y="451904"/>
                </a:lnTo>
                <a:lnTo>
                  <a:pt x="12700" y="451904"/>
                </a:lnTo>
                <a:lnTo>
                  <a:pt x="232295" y="12700"/>
                </a:lnTo>
              </a:path>
            </a:pathLst>
          </a:custGeom>
          <a:solidFill>
            <a:srgbClr val="000000">
              <a:alpha val="0"/>
            </a:srgbClr>
          </a:solidFill>
          <a:ln w="254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4937297" y="2359699"/>
            <a:ext cx="1681403" cy="1681403"/>
          </a:xfrm>
          <a:custGeom>
            <a:avLst/>
            <a:gdLst>
              <a:gd name="connsiteX0" fmla="*/ 840701 w 1681403"/>
              <a:gd name="connsiteY0" fmla="*/ 12700 h 1681403"/>
              <a:gd name="connsiteX1" fmla="*/ 12700 w 1681403"/>
              <a:gd name="connsiteY1" fmla="*/ 1668703 h 1681403"/>
              <a:gd name="connsiteX2" fmla="*/ 1668703 w 1681403"/>
              <a:gd name="connsiteY2" fmla="*/ 1668703 h 1681403"/>
              <a:gd name="connsiteX3" fmla="*/ 840701 w 1681403"/>
              <a:gd name="connsiteY3" fmla="*/ 12700 h 1681403"/>
            </a:gdLst>
            <a:ahLst/>
            <a:cxnLst>
              <a:cxn ang="0">
                <a:pos x="connsiteX0" y="connsiteY0"/>
              </a:cxn>
              <a:cxn ang="1">
                <a:pos x="connsiteX1" y="connsiteY1"/>
              </a:cxn>
              <a:cxn ang="2">
                <a:pos x="connsiteX2" y="connsiteY2"/>
              </a:cxn>
              <a:cxn ang="3">
                <a:pos x="connsiteX3" y="connsiteY3"/>
              </a:cxn>
            </a:cxnLst>
            <a:rect l="l" t="t" r="r" b="b"/>
            <a:pathLst>
              <a:path w="1681403" h="1681403">
                <a:moveTo>
                  <a:pt x="840701" y="12700"/>
                </a:moveTo>
                <a:lnTo>
                  <a:pt x="12700" y="1668703"/>
                </a:lnTo>
                <a:lnTo>
                  <a:pt x="1668703" y="1668703"/>
                </a:lnTo>
                <a:lnTo>
                  <a:pt x="840701" y="12700"/>
                </a:lnTo>
              </a:path>
            </a:pathLst>
          </a:custGeom>
          <a:solidFill>
            <a:srgbClr val="000000">
              <a:alpha val="0"/>
            </a:srgbClr>
          </a:solidFill>
          <a:ln w="25400">
            <a:solidFill>
              <a:srgbClr val="EE2E7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074300" y="1905698"/>
            <a:ext cx="1893798" cy="1893798"/>
          </a:xfrm>
          <a:custGeom>
            <a:avLst/>
            <a:gdLst>
              <a:gd name="connsiteX0" fmla="*/ 946899 w 1893798"/>
              <a:gd name="connsiteY0" fmla="*/ 12700 h 1893798"/>
              <a:gd name="connsiteX1" fmla="*/ 1881098 w 1893798"/>
              <a:gd name="connsiteY1" fmla="*/ 1881098 h 1893798"/>
              <a:gd name="connsiteX2" fmla="*/ 12700 w 1893798"/>
              <a:gd name="connsiteY2" fmla="*/ 1881098 h 1893798"/>
              <a:gd name="connsiteX3" fmla="*/ 946899 w 1893798"/>
              <a:gd name="connsiteY3" fmla="*/ 12700 h 1893798"/>
            </a:gdLst>
            <a:ahLst/>
            <a:cxnLst>
              <a:cxn ang="0">
                <a:pos x="connsiteX0" y="connsiteY0"/>
              </a:cxn>
              <a:cxn ang="1">
                <a:pos x="connsiteX1" y="connsiteY1"/>
              </a:cxn>
              <a:cxn ang="2">
                <a:pos x="connsiteX2" y="connsiteY2"/>
              </a:cxn>
              <a:cxn ang="3">
                <a:pos x="connsiteX3" y="connsiteY3"/>
              </a:cxn>
            </a:cxnLst>
            <a:rect l="l" t="t" r="r" b="b"/>
            <a:pathLst>
              <a:path w="1893798" h="1893798">
                <a:moveTo>
                  <a:pt x="946899" y="12700"/>
                </a:moveTo>
                <a:lnTo>
                  <a:pt x="1881098" y="1881098"/>
                </a:lnTo>
                <a:lnTo>
                  <a:pt x="12700" y="1881098"/>
                </a:lnTo>
                <a:lnTo>
                  <a:pt x="946899" y="12700"/>
                </a:lnTo>
              </a:path>
            </a:pathLst>
          </a:custGeom>
          <a:solidFill>
            <a:srgbClr val="000000">
              <a:alpha val="0"/>
            </a:srgbClr>
          </a:solidFill>
          <a:ln w="25400">
            <a:solidFill>
              <a:srgbClr val="FDB31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36997" y="1673998"/>
            <a:ext cx="2624404" cy="2624404"/>
          </a:xfrm>
          <a:custGeom>
            <a:avLst/>
            <a:gdLst>
              <a:gd name="connsiteX0" fmla="*/ 1312202 w 2624404"/>
              <a:gd name="connsiteY0" fmla="*/ 0 h 2624404"/>
              <a:gd name="connsiteX1" fmla="*/ 0 w 2624404"/>
              <a:gd name="connsiteY1" fmla="*/ 2624404 h 2624404"/>
              <a:gd name="connsiteX2" fmla="*/ 2624404 w 2624404"/>
              <a:gd name="connsiteY2" fmla="*/ 2624404 h 2624404"/>
              <a:gd name="connsiteX3" fmla="*/ 1312202 w 2624404"/>
              <a:gd name="connsiteY3" fmla="*/ 0 h 2624404"/>
            </a:gdLst>
            <a:ahLst/>
            <a:cxnLst>
              <a:cxn ang="0">
                <a:pos x="connsiteX0" y="connsiteY0"/>
              </a:cxn>
              <a:cxn ang="1">
                <a:pos x="connsiteX1" y="connsiteY1"/>
              </a:cxn>
              <a:cxn ang="2">
                <a:pos x="connsiteX2" y="connsiteY2"/>
              </a:cxn>
              <a:cxn ang="3">
                <a:pos x="connsiteX3" y="connsiteY3"/>
              </a:cxn>
            </a:cxnLst>
            <a:rect l="l" t="t" r="r" b="b"/>
            <a:pathLst>
              <a:path w="2624404" h="2624404">
                <a:moveTo>
                  <a:pt x="1312202" y="0"/>
                </a:moveTo>
                <a:lnTo>
                  <a:pt x="0" y="2624404"/>
                </a:lnTo>
                <a:lnTo>
                  <a:pt x="2624404" y="2624404"/>
                </a:lnTo>
                <a:lnTo>
                  <a:pt x="1312202"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490200" y="4861797"/>
            <a:ext cx="1061999" cy="1061999"/>
          </a:xfrm>
          <a:custGeom>
            <a:avLst/>
            <a:gdLst>
              <a:gd name="connsiteX0" fmla="*/ 530999 w 1061999"/>
              <a:gd name="connsiteY0" fmla="*/ 0 h 1061999"/>
              <a:gd name="connsiteX1" fmla="*/ 0 w 1061999"/>
              <a:gd name="connsiteY1" fmla="*/ 1061999 h 1061999"/>
              <a:gd name="connsiteX2" fmla="*/ 1061999 w 1061999"/>
              <a:gd name="connsiteY2" fmla="*/ 1061999 h 1061999"/>
              <a:gd name="connsiteX3" fmla="*/ 530999 w 1061999"/>
              <a:gd name="connsiteY3" fmla="*/ 0 h 1061999"/>
            </a:gdLst>
            <a:ahLst/>
            <a:cxnLst>
              <a:cxn ang="0">
                <a:pos x="connsiteX0" y="connsiteY0"/>
              </a:cxn>
              <a:cxn ang="1">
                <a:pos x="connsiteX1" y="connsiteY1"/>
              </a:cxn>
              <a:cxn ang="2">
                <a:pos x="connsiteX2" y="connsiteY2"/>
              </a:cxn>
              <a:cxn ang="3">
                <a:pos x="connsiteX3" y="connsiteY3"/>
              </a:cxn>
            </a:cxnLst>
            <a:rect l="l" t="t" r="r" b="b"/>
            <a:pathLst>
              <a:path w="1061999" h="1061999">
                <a:moveTo>
                  <a:pt x="530999" y="0"/>
                </a:moveTo>
                <a:lnTo>
                  <a:pt x="0" y="1061999"/>
                </a:lnTo>
                <a:lnTo>
                  <a:pt x="1061999" y="1061999"/>
                </a:lnTo>
                <a:lnTo>
                  <a:pt x="530999"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680004" y="4800194"/>
            <a:ext cx="439191" cy="439204"/>
          </a:xfrm>
          <a:custGeom>
            <a:avLst/>
            <a:gdLst>
              <a:gd name="connsiteX0" fmla="*/ 219595 w 439191"/>
              <a:gd name="connsiteY0" fmla="*/ 0 h 439204"/>
              <a:gd name="connsiteX1" fmla="*/ 439191 w 439191"/>
              <a:gd name="connsiteY1" fmla="*/ 439203 h 439204"/>
              <a:gd name="connsiteX2" fmla="*/ 0 w 439191"/>
              <a:gd name="connsiteY2" fmla="*/ 439203 h 439204"/>
              <a:gd name="connsiteX3" fmla="*/ 219595 w 439191"/>
              <a:gd name="connsiteY3" fmla="*/ 0 h 439204"/>
            </a:gdLst>
            <a:ahLst/>
            <a:cxnLst>
              <a:cxn ang="0">
                <a:pos x="connsiteX0" y="connsiteY0"/>
              </a:cxn>
              <a:cxn ang="1">
                <a:pos x="connsiteX1" y="connsiteY1"/>
              </a:cxn>
              <a:cxn ang="2">
                <a:pos x="connsiteX2" y="connsiteY2"/>
              </a:cxn>
              <a:cxn ang="3">
                <a:pos x="connsiteX3" y="connsiteY3"/>
              </a:cxn>
            </a:cxnLst>
            <a:rect l="l" t="t" r="r" b="b"/>
            <a:pathLst>
              <a:path w="439191" h="439204">
                <a:moveTo>
                  <a:pt x="219595" y="0"/>
                </a:moveTo>
                <a:lnTo>
                  <a:pt x="439191" y="439203"/>
                </a:lnTo>
                <a:lnTo>
                  <a:pt x="0" y="439203"/>
                </a:lnTo>
                <a:lnTo>
                  <a:pt x="219595" y="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769997" y="2282395"/>
            <a:ext cx="1656003" cy="1656003"/>
          </a:xfrm>
          <a:custGeom>
            <a:avLst/>
            <a:gdLst>
              <a:gd name="connsiteX0" fmla="*/ 828002 w 1656003"/>
              <a:gd name="connsiteY0" fmla="*/ 0 h 1656003"/>
              <a:gd name="connsiteX1" fmla="*/ 0 w 1656003"/>
              <a:gd name="connsiteY1" fmla="*/ 1656003 h 1656003"/>
              <a:gd name="connsiteX2" fmla="*/ 1656003 w 1656003"/>
              <a:gd name="connsiteY2" fmla="*/ 1656003 h 1656003"/>
              <a:gd name="connsiteX3" fmla="*/ 828002 w 1656003"/>
              <a:gd name="connsiteY3" fmla="*/ 0 h 1656003"/>
            </a:gdLst>
            <a:ahLst/>
            <a:cxnLst>
              <a:cxn ang="0">
                <a:pos x="connsiteX0" y="connsiteY0"/>
              </a:cxn>
              <a:cxn ang="1">
                <a:pos x="connsiteX1" y="connsiteY1"/>
              </a:cxn>
              <a:cxn ang="2">
                <a:pos x="connsiteX2" y="connsiteY2"/>
              </a:cxn>
              <a:cxn ang="3">
                <a:pos x="connsiteX3" y="connsiteY3"/>
              </a:cxn>
            </a:cxnLst>
            <a:rect l="l" t="t" r="r" b="b"/>
            <a:pathLst>
              <a:path w="1656003" h="1656003">
                <a:moveTo>
                  <a:pt x="828002" y="0"/>
                </a:moveTo>
                <a:lnTo>
                  <a:pt x="0" y="1656003"/>
                </a:lnTo>
                <a:lnTo>
                  <a:pt x="1656003" y="1656003"/>
                </a:lnTo>
                <a:lnTo>
                  <a:pt x="828002"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907000" y="2008390"/>
            <a:ext cx="1868398" cy="1868398"/>
          </a:xfrm>
          <a:custGeom>
            <a:avLst/>
            <a:gdLst>
              <a:gd name="connsiteX0" fmla="*/ 934199 w 1868398"/>
              <a:gd name="connsiteY0" fmla="*/ 0 h 1868398"/>
              <a:gd name="connsiteX1" fmla="*/ 1868398 w 1868398"/>
              <a:gd name="connsiteY1" fmla="*/ 1868398 h 1868398"/>
              <a:gd name="connsiteX2" fmla="*/ 0 w 1868398"/>
              <a:gd name="connsiteY2" fmla="*/ 1868398 h 1868398"/>
              <a:gd name="connsiteX3" fmla="*/ 934199 w 1868398"/>
              <a:gd name="connsiteY3" fmla="*/ 0 h 1868398"/>
            </a:gdLst>
            <a:ahLst/>
            <a:cxnLst>
              <a:cxn ang="0">
                <a:pos x="connsiteX0" y="connsiteY0"/>
              </a:cxn>
              <a:cxn ang="1">
                <a:pos x="connsiteX1" y="connsiteY1"/>
              </a:cxn>
              <a:cxn ang="2">
                <a:pos x="connsiteX2" y="connsiteY2"/>
              </a:cxn>
              <a:cxn ang="3">
                <a:pos x="connsiteX3" y="connsiteY3"/>
              </a:cxn>
            </a:cxnLst>
            <a:rect l="l" t="t" r="r" b="b"/>
            <a:pathLst>
              <a:path w="1868398" h="1868398">
                <a:moveTo>
                  <a:pt x="934199" y="0"/>
                </a:moveTo>
                <a:lnTo>
                  <a:pt x="1868398" y="1868398"/>
                </a:lnTo>
                <a:lnTo>
                  <a:pt x="0" y="1868398"/>
                </a:lnTo>
                <a:lnTo>
                  <a:pt x="934199" y="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054100" y="1892300"/>
            <a:ext cx="3683000" cy="2413000"/>
          </a:xfrm>
          <a:prstGeom prst="rect">
            <a:avLst/>
          </a:prstGeom>
          <a:noFill/>
        </p:spPr>
      </p:pic>
      <p:pic>
        <p:nvPicPr>
          <p:cNvPr id="17" name="Picture 3"/>
          <p:cNvPicPr>
            <a:picLocks noChangeAspect="1" noChangeArrowheads="1"/>
          </p:cNvPicPr>
          <p:nvPr/>
        </p:nvPicPr>
        <p:blipFill>
          <a:blip r:embed="rId3"/>
          <a:srcRect/>
          <a:stretch>
            <a:fillRect/>
          </a:stretch>
        </p:blipFill>
        <p:spPr bwMode="auto">
          <a:xfrm>
            <a:off x="4978400" y="2501900"/>
            <a:ext cx="1460500" cy="1447800"/>
          </a:xfrm>
          <a:prstGeom prst="rect">
            <a:avLst/>
          </a:prstGeom>
          <a:noFill/>
        </p:spPr>
      </p:pic>
      <p:pic>
        <p:nvPicPr>
          <p:cNvPr id="18" name="Picture 3"/>
          <p:cNvPicPr>
            <a:picLocks noChangeAspect="1" noChangeArrowheads="1"/>
          </p:cNvPicPr>
          <p:nvPr/>
        </p:nvPicPr>
        <p:blipFill>
          <a:blip r:embed="rId4"/>
          <a:srcRect/>
          <a:stretch>
            <a:fillRect/>
          </a:stretch>
        </p:blipFill>
        <p:spPr bwMode="auto">
          <a:xfrm>
            <a:off x="3708400" y="5080000"/>
            <a:ext cx="850900" cy="850900"/>
          </a:xfrm>
          <a:prstGeom prst="rect">
            <a:avLst/>
          </a:prstGeom>
          <a:noFill/>
        </p:spPr>
      </p:pic>
      <p:pic>
        <p:nvPicPr>
          <p:cNvPr id="19" name="Picture 3"/>
          <p:cNvPicPr>
            <a:picLocks noChangeAspect="1" noChangeArrowheads="1"/>
          </p:cNvPicPr>
          <p:nvPr/>
        </p:nvPicPr>
        <p:blipFill>
          <a:blip r:embed="rId5"/>
          <a:srcRect/>
          <a:stretch>
            <a:fillRect/>
          </a:stretch>
        </p:blipFill>
        <p:spPr bwMode="auto">
          <a:xfrm>
            <a:off x="4851400" y="4927600"/>
            <a:ext cx="228600" cy="228600"/>
          </a:xfrm>
          <a:prstGeom prst="rect">
            <a:avLst/>
          </a:prstGeom>
          <a:noFill/>
        </p:spPr>
      </p:pic>
      <p:pic>
        <p:nvPicPr>
          <p:cNvPr id="20" name="Picture 3"/>
          <p:cNvPicPr>
            <a:picLocks noChangeAspect="1" noChangeArrowheads="1"/>
          </p:cNvPicPr>
          <p:nvPr/>
        </p:nvPicPr>
        <p:blipFill>
          <a:blip r:embed="rId6"/>
          <a:srcRect/>
          <a:stretch>
            <a:fillRect/>
          </a:stretch>
        </p:blipFill>
        <p:spPr bwMode="auto">
          <a:xfrm>
            <a:off x="0" y="0"/>
            <a:ext cx="7560005" cy="10692003"/>
          </a:xfrm>
          <a:prstGeom prst="rect">
            <a:avLst/>
          </a:prstGeom>
          <a:noFill/>
        </p:spPr>
      </p:pic>
      <p:pic>
        <p:nvPicPr>
          <p:cNvPr id="21" name="Picture 3"/>
          <p:cNvPicPr>
            <a:picLocks noChangeAspect="1" noChangeArrowheads="1"/>
          </p:cNvPicPr>
          <p:nvPr/>
        </p:nvPicPr>
        <p:blipFill>
          <a:blip r:embed="rId6"/>
          <a:srcRect/>
          <a:stretch>
            <a:fillRect/>
          </a:stretch>
        </p:blipFill>
        <p:spPr bwMode="auto">
          <a:xfrm>
            <a:off x="0" y="0"/>
            <a:ext cx="7560005" cy="10692003"/>
          </a:xfrm>
          <a:prstGeom prst="rect">
            <a:avLst/>
          </a:prstGeom>
          <a:noFill/>
        </p:spPr>
      </p:pic>
      <p:pic>
        <p:nvPicPr>
          <p:cNvPr id="22" name="Picture 3"/>
          <p:cNvPicPr>
            <a:picLocks noChangeAspect="1" noChangeArrowheads="1"/>
          </p:cNvPicPr>
          <p:nvPr/>
        </p:nvPicPr>
        <p:blipFill>
          <a:blip r:embed="rId6"/>
          <a:srcRect/>
          <a:stretch>
            <a:fillRect/>
          </a:stretch>
        </p:blipFill>
        <p:spPr bwMode="auto">
          <a:xfrm>
            <a:off x="0" y="0"/>
            <a:ext cx="7560005" cy="10692003"/>
          </a:xfrm>
          <a:prstGeom prst="rect">
            <a:avLst/>
          </a:prstGeom>
          <a:noFill/>
        </p:spPr>
      </p:pic>
      <p:pic>
        <p:nvPicPr>
          <p:cNvPr id="23" name="Picture 3"/>
          <p:cNvPicPr>
            <a:picLocks noChangeAspect="1" noChangeArrowheads="1"/>
          </p:cNvPicPr>
          <p:nvPr/>
        </p:nvPicPr>
        <p:blipFill>
          <a:blip r:embed="rId6"/>
          <a:srcRect/>
          <a:stretch>
            <a:fillRect/>
          </a:stretch>
        </p:blipFill>
        <p:spPr bwMode="auto">
          <a:xfrm>
            <a:off x="0" y="0"/>
            <a:ext cx="7560005" cy="10692003"/>
          </a:xfrm>
          <a:prstGeom prst="rect">
            <a:avLst/>
          </a:prstGeom>
          <a:noFill/>
        </p:spPr>
      </p:pic>
      <p:sp>
        <p:nvSpPr>
          <p:cNvPr id="2" name="TextBox 1"/>
          <p:cNvSpPr txBox="1"/>
          <p:nvPr/>
        </p:nvSpPr>
        <p:spPr>
          <a:xfrm>
            <a:off x="711200" y="673100"/>
            <a:ext cx="6440866" cy="610424"/>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How</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organization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improve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competency</a:t>
            </a:r>
            <a:endParaRPr lang="en-US" altLang="zh-CN" sz="2000" b="1" dirty="0" smtClean="0">
              <a:solidFill>
                <a:srgbClr val="000000"/>
              </a:solidFill>
              <a:latin typeface="Geogrotesque" pitchFamily="18" charset="0"/>
              <a:cs typeface="Geogrotesque" pitchFamily="18" charset="0"/>
            </a:endParaRPr>
          </a:p>
          <a:p>
            <a:pPr>
              <a:lnSpc>
                <a:spcPts val="2000"/>
              </a:lnSpc>
              <a:tabLst/>
            </a:pPr>
            <a:r>
              <a:rPr lang="en-US" altLang="zh-CN" sz="2000" b="1" dirty="0" smtClean="0">
                <a:solidFill>
                  <a:srgbClr val="000000"/>
                </a:solidFill>
                <a:latin typeface="Geogrotesque" pitchFamily="18" charset="0"/>
                <a:cs typeface="Geogrotesque" pitchFamily="18" charset="0"/>
              </a:rPr>
              <a:t>Level</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testers</a:t>
            </a:r>
            <a:r>
              <a:rPr lang="en-US" altLang="zh-CN" sz="2000" b="1" dirty="0" smtClean="0">
                <a:solidFill>
                  <a:srgbClr val="000000"/>
                </a:solidFill>
                <a:latin typeface="Geogrotesque" pitchFamily="18" charset="0"/>
                <a:cs typeface="Geogrotesque"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24" name="TextBox 1"/>
          <p:cNvSpPr txBox="1"/>
          <p:nvPr/>
        </p:nvSpPr>
        <p:spPr>
          <a:xfrm>
            <a:off x="711200" y="6591300"/>
            <a:ext cx="1879600" cy="2777683"/>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Besides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job</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(72</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organizations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improving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p>
          <a:p>
            <a:pPr>
              <a:lnSpc>
                <a:spcPts val="1500"/>
              </a:lnSpc>
              <a:tabLst/>
            </a:pPr>
            <a:r>
              <a:rPr lang="en-US" altLang="zh-CN" sz="1000" dirty="0" smtClean="0">
                <a:solidFill>
                  <a:srgbClr val="000000"/>
                </a:solidFill>
                <a:latin typeface="Geogrotesque" pitchFamily="18" charset="0"/>
                <a:cs typeface="Geogrotesque" pitchFamily="18" charset="0"/>
              </a:rPr>
              <a:t>Competency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level</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their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test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teams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encouraging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their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employees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undertake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relevant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certifications</a:t>
            </a:r>
          </a:p>
          <a:p>
            <a:pPr>
              <a:lnSpc>
                <a:spcPts val="1500"/>
              </a:lnSpc>
              <a:tabLst/>
            </a:pPr>
            <a:r>
              <a:rPr lang="en-US" altLang="zh-CN" sz="1000" dirty="0" smtClean="0">
                <a:solidFill>
                  <a:srgbClr val="000000"/>
                </a:solidFill>
                <a:latin typeface="Geogrotesque" pitchFamily="18" charset="0"/>
                <a:cs typeface="Geogrotesque" pitchFamily="18" charset="0"/>
              </a:rPr>
              <a:t>(51%)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formal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(46%).</a:t>
            </a:r>
          </a:p>
          <a:p>
            <a:pPr>
              <a:lnSpc>
                <a:spcPts val="2000"/>
              </a:lnSpc>
              <a:tabLst/>
            </a:pP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means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learning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theory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practicing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hands-on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activities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p>
          <a:p>
            <a:pPr>
              <a:lnSpc>
                <a:spcPts val="1500"/>
              </a:lnSpc>
              <a:tabLst/>
            </a:pPr>
            <a:r>
              <a:rPr lang="en-US" altLang="zh-CN" sz="1000" dirty="0" smtClean="0">
                <a:solidFill>
                  <a:srgbClr val="000000"/>
                </a:solidFill>
                <a:latin typeface="Geogrotesque" pitchFamily="18" charset="0"/>
                <a:cs typeface="Geogrotesque" pitchFamily="18" charset="0"/>
              </a:rPr>
              <a:t>both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seen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important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should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be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combination.</a:t>
            </a:r>
          </a:p>
        </p:txBody>
      </p:sp>
      <p:sp>
        <p:nvSpPr>
          <p:cNvPr id="25" name="TextBox 1"/>
          <p:cNvSpPr txBox="1"/>
          <p:nvPr/>
        </p:nvSpPr>
        <p:spPr>
          <a:xfrm>
            <a:off x="2832100" y="6604000"/>
            <a:ext cx="1879600" cy="3277820"/>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Formal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combination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responders</a:t>
            </a:r>
            <a:r>
              <a:rPr lang="en-US" altLang="zh-CN" sz="1000" dirty="0" smtClean="0">
                <a:solidFill>
                  <a:srgbClr val="000000"/>
                </a:solidFill>
                <a:latin typeface="Geogrotesque" pitchFamily="18" charset="0"/>
                <a:cs typeface="Geogrotesque" pitchFamily="18" charset="0"/>
              </a:rPr>
              <a:t>.</a:t>
            </a:r>
          </a:p>
          <a:p>
            <a:pPr>
              <a:lnSpc>
                <a:spcPts val="2000"/>
              </a:lnSpc>
              <a:tabLst/>
            </a:pP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well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line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tr-TR" altLang="zh-CN" sz="1000" dirty="0" smtClean="0">
                <a:latin typeface="Times New Roman" pitchFamily="18" charset="0"/>
                <a:cs typeface="Times New Roman" pitchFamily="18" charset="0"/>
              </a:rPr>
              <a:t>2</a:t>
            </a:r>
            <a:r>
              <a:rPr lang="en-US" altLang="zh-CN" sz="1000" dirty="0" smtClean="0">
                <a:solidFill>
                  <a:srgbClr val="000000"/>
                </a:solidFill>
                <a:latin typeface="Geogrotesque" pitchFamily="18" charset="0"/>
                <a:cs typeface="Geogrotesque" pitchFamily="18" charset="0"/>
              </a:rPr>
              <a:t>013</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ISTQB</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Effectiveness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Survey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which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tr-TR" altLang="zh-CN" sz="1000" dirty="0" smtClean="0">
                <a:solidFill>
                  <a:srgbClr val="000000"/>
                </a:solidFill>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Engineers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p>
          <a:p>
            <a:pPr>
              <a:lnSpc>
                <a:spcPts val="1500"/>
              </a:lnSpc>
              <a:tabLst/>
            </a:pPr>
            <a:r>
              <a:rPr lang="en-US" altLang="zh-CN" sz="1000" dirty="0" smtClean="0">
                <a:solidFill>
                  <a:srgbClr val="000000"/>
                </a:solidFill>
                <a:latin typeface="Geogrotesque" pitchFamily="18" charset="0"/>
                <a:cs typeface="Geogrotesque" pitchFamily="18" charset="0"/>
              </a:rPr>
              <a:t>Managers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like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declared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highly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satisfied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ISTQB</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CTFL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happy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recommend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their</a:t>
            </a:r>
          </a:p>
          <a:p>
            <a:pPr>
              <a:lnSpc>
                <a:spcPts val="1500"/>
              </a:lnSpc>
              <a:tabLst/>
            </a:pPr>
            <a:r>
              <a:rPr lang="en-US" altLang="zh-CN" sz="1000" dirty="0" smtClean="0">
                <a:solidFill>
                  <a:srgbClr val="000000"/>
                </a:solidFill>
                <a:latin typeface="Geogrotesque" pitchFamily="18" charset="0"/>
                <a:cs typeface="Geogrotesque" pitchFamily="18" charset="0"/>
              </a:rPr>
              <a:t>colleagues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(91%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Engineers</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94</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Managers)</a:t>
            </a:r>
          </a:p>
        </p:txBody>
      </p:sp>
      <p:sp>
        <p:nvSpPr>
          <p:cNvPr id="26" name="TextBox 1"/>
          <p:cNvSpPr txBox="1"/>
          <p:nvPr/>
        </p:nvSpPr>
        <p:spPr>
          <a:xfrm>
            <a:off x="4940300" y="6540500"/>
            <a:ext cx="1879600" cy="995144"/>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also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confirmed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err="1" smtClean="0">
                <a:solidFill>
                  <a:srgbClr val="000000"/>
                </a:solidFill>
                <a:latin typeface="Geogrotesque" pitchFamily="18" charset="0"/>
                <a:cs typeface="Geogrotesque" pitchFamily="18" charset="0"/>
              </a:rPr>
              <a:t>EuroStar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2014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survey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which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74</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respondents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declared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that</a:t>
            </a:r>
          </a:p>
          <a:p>
            <a:pPr>
              <a:lnSpc>
                <a:spcPts val="1500"/>
              </a:lnSpc>
              <a:tabLst/>
            </a:pPr>
            <a:r>
              <a:rPr lang="en-US" altLang="zh-CN" sz="1000" dirty="0" smtClean="0">
                <a:solidFill>
                  <a:srgbClr val="000000"/>
                </a:solidFill>
                <a:latin typeface="Geogrotesque" pitchFamily="18" charset="0"/>
                <a:cs typeface="Geogrotesque" pitchFamily="18" charset="0"/>
              </a:rPr>
              <a:t>certifications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valuable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them.</a:t>
            </a:r>
          </a:p>
        </p:txBody>
      </p:sp>
      <p:sp>
        <p:nvSpPr>
          <p:cNvPr id="27" name="TextBox 1"/>
          <p:cNvSpPr txBox="1"/>
          <p:nvPr/>
        </p:nvSpPr>
        <p:spPr>
          <a:xfrm>
            <a:off x="3530600" y="4826000"/>
            <a:ext cx="330200" cy="1778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29</a:t>
            </a:r>
            <a:r>
              <a:rPr lang="en-US" altLang="zh-CN" sz="1000" dirty="0" smtClean="0">
                <a:solidFill>
                  <a:srgbClr val="EE2F7C"/>
                </a:solidFill>
                <a:latin typeface="Segoe UI" pitchFamily="18" charset="0"/>
                <a:cs typeface="Segoe UI" pitchFamily="18" charset="0"/>
              </a:rPr>
              <a:t>,5%</a:t>
            </a:r>
          </a:p>
        </p:txBody>
      </p:sp>
      <p:sp>
        <p:nvSpPr>
          <p:cNvPr id="28" name="TextBox 1"/>
          <p:cNvSpPr txBox="1"/>
          <p:nvPr/>
        </p:nvSpPr>
        <p:spPr>
          <a:xfrm>
            <a:off x="1854200" y="2908300"/>
            <a:ext cx="571500" cy="546100"/>
          </a:xfrm>
          <a:prstGeom prst="rect">
            <a:avLst/>
          </a:prstGeom>
          <a:noFill/>
        </p:spPr>
        <p:txBody>
          <a:bodyPr wrap="none" lIns="0" tIns="0" rIns="0" rtlCol="0">
            <a:spAutoFit/>
          </a:bodyPr>
          <a:lstStyle/>
          <a:p>
            <a:pPr>
              <a:lnSpc>
                <a:spcPts val="1400"/>
              </a:lnSpc>
              <a:tabLst>
                <a:tab pos="88900" algn="l"/>
                <a:tab pos="127000" algn="l"/>
              </a:tabLst>
            </a:pPr>
            <a:r>
              <a:rPr lang="en-US" altLang="zh-CN" dirty="0" smtClean="0"/>
              <a:t>		</a:t>
            </a:r>
            <a:r>
              <a:rPr lang="en-US" altLang="zh-CN" sz="1200" dirty="0" smtClean="0">
                <a:solidFill>
                  <a:srgbClr val="FFFFFF"/>
                </a:solidFill>
                <a:latin typeface="Segoe UI" pitchFamily="18" charset="0"/>
                <a:cs typeface="Segoe UI" pitchFamily="18" charset="0"/>
              </a:rPr>
              <a:t>72</a:t>
            </a:r>
            <a:r>
              <a:rPr lang="en-US" altLang="zh-CN" sz="1000" dirty="0" smtClean="0">
                <a:solidFill>
                  <a:srgbClr val="FFFFFF"/>
                </a:solidFill>
                <a:latin typeface="Segoe UI" pitchFamily="18" charset="0"/>
                <a:cs typeface="Segoe UI" pitchFamily="18" charset="0"/>
              </a:rPr>
              <a:t>,9%</a:t>
            </a:r>
          </a:p>
          <a:p>
            <a:pPr>
              <a:lnSpc>
                <a:spcPts val="1800"/>
              </a:lnSpc>
              <a:tabLst>
                <a:tab pos="88900" algn="l"/>
                <a:tab pos="127000" algn="l"/>
              </a:tabLst>
            </a:pPr>
            <a:r>
              <a:rPr lang="en-US" altLang="zh-CN" sz="1000" dirty="0" smtClean="0">
                <a:solidFill>
                  <a:srgbClr val="FFFFFF"/>
                </a:solidFill>
                <a:latin typeface="Geogrotesque" pitchFamily="18" charset="0"/>
                <a:cs typeface="Geogrotesque" pitchFamily="18" charset="0"/>
              </a:rPr>
              <a:t>Training</a:t>
            </a:r>
            <a:r>
              <a:rPr lang="en-US" altLang="zh-CN" sz="1000" dirty="0" smtClean="0">
                <a:latin typeface="Times New Roman" pitchFamily="18" charset="0"/>
                <a:cs typeface="Times New Roman" pitchFamily="18" charset="0"/>
              </a:rPr>
              <a:t> </a:t>
            </a:r>
            <a:r>
              <a:rPr lang="en-US" altLang="zh-CN" sz="1000" dirty="0" smtClean="0">
                <a:solidFill>
                  <a:srgbClr val="FFFFFF"/>
                </a:solidFill>
                <a:latin typeface="Geogrotesque" pitchFamily="18" charset="0"/>
                <a:cs typeface="Geogrotesque" pitchFamily="18" charset="0"/>
              </a:rPr>
              <a:t>on</a:t>
            </a:r>
          </a:p>
          <a:p>
            <a:pPr>
              <a:lnSpc>
                <a:spcPts val="1000"/>
              </a:lnSpc>
              <a:tabLst>
                <a:tab pos="88900" algn="l"/>
                <a:tab pos="127000" algn="l"/>
              </a:tabLst>
            </a:pPr>
            <a:r>
              <a:rPr lang="en-US" altLang="zh-CN" dirty="0" smtClean="0"/>
              <a:t>	</a:t>
            </a:r>
            <a:r>
              <a:rPr lang="en-US" altLang="zh-CN" sz="1000" dirty="0" smtClean="0">
                <a:solidFill>
                  <a:srgbClr val="FFFFFF"/>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FFFFFF"/>
                </a:solidFill>
                <a:latin typeface="Geogrotesque" pitchFamily="18" charset="0"/>
                <a:cs typeface="Geogrotesque" pitchFamily="18" charset="0"/>
              </a:rPr>
              <a:t>Job</a:t>
            </a:r>
          </a:p>
        </p:txBody>
      </p:sp>
      <p:sp>
        <p:nvSpPr>
          <p:cNvPr id="29" name="TextBox 1"/>
          <p:cNvSpPr txBox="1"/>
          <p:nvPr/>
        </p:nvSpPr>
        <p:spPr>
          <a:xfrm>
            <a:off x="2628900" y="4826000"/>
            <a:ext cx="812800" cy="266700"/>
          </a:xfrm>
          <a:prstGeom prst="rect">
            <a:avLst/>
          </a:prstGeom>
          <a:noFill/>
        </p:spPr>
        <p:txBody>
          <a:bodyPr wrap="none" lIns="0" tIns="0" rIns="0" rtlCol="0">
            <a:spAutoFit/>
          </a:bodyPr>
          <a:lstStyle/>
          <a:p>
            <a:pPr>
              <a:lnSpc>
                <a:spcPts val="1100"/>
              </a:lnSpc>
              <a:tabLst>
                <a:tab pos="152400" algn="l"/>
              </a:tabLst>
            </a:pPr>
            <a:r>
              <a:rPr lang="en-US" altLang="zh-CN" sz="1000" dirty="0" smtClean="0">
                <a:solidFill>
                  <a:srgbClr val="000000"/>
                </a:solidFill>
                <a:latin typeface="Geogrotesque" pitchFamily="18" charset="0"/>
                <a:cs typeface="Geogrotesque" pitchFamily="18" charset="0"/>
              </a:rPr>
              <a:t>Participation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a:t>
            </a:r>
          </a:p>
          <a:p>
            <a:pPr>
              <a:lnSpc>
                <a:spcPts val="1000"/>
              </a:lnSpc>
              <a:tabLst>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Conferences</a:t>
            </a:r>
          </a:p>
        </p:txBody>
      </p:sp>
      <p:sp>
        <p:nvSpPr>
          <p:cNvPr id="30" name="TextBox 1"/>
          <p:cNvSpPr txBox="1"/>
          <p:nvPr/>
        </p:nvSpPr>
        <p:spPr>
          <a:xfrm>
            <a:off x="5359400" y="4826000"/>
            <a:ext cx="673100" cy="177800"/>
          </a:xfrm>
          <a:prstGeom prst="rect">
            <a:avLst/>
          </a:prstGeom>
          <a:noFill/>
        </p:spPr>
        <p:txBody>
          <a:bodyPr wrap="none" lIns="0" tIns="0" rIns="0" rtlCol="0">
            <a:spAutoFit/>
          </a:bodyPr>
          <a:lstStyle/>
          <a:p>
            <a:pPr>
              <a:lnSpc>
                <a:spcPts val="1400"/>
              </a:lnSpc>
              <a:tabLst/>
            </a:pPr>
            <a:r>
              <a:rPr lang="en-US" altLang="zh-CN" sz="1200" dirty="0" smtClean="0">
                <a:solidFill>
                  <a:srgbClr val="FCB316"/>
                </a:solidFill>
                <a:latin typeface="Segoe UI" pitchFamily="18" charset="0"/>
                <a:cs typeface="Segoe UI" pitchFamily="18" charset="0"/>
              </a:rPr>
              <a:t>12</a:t>
            </a:r>
            <a:r>
              <a:rPr lang="en-US" altLang="zh-CN" sz="1000" dirty="0" smtClean="0">
                <a:solidFill>
                  <a:srgbClr val="FCB316"/>
                </a:solidFill>
                <a:latin typeface="Segoe UI" pitchFamily="18" charset="0"/>
                <a:cs typeface="Segoe UI" pitchFamily="18" charset="0"/>
              </a:rPr>
              <a:t>,2%</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None</a:t>
            </a:r>
          </a:p>
        </p:txBody>
      </p:sp>
      <p:sp>
        <p:nvSpPr>
          <p:cNvPr id="31" name="TextBox 1"/>
          <p:cNvSpPr txBox="1"/>
          <p:nvPr/>
        </p:nvSpPr>
        <p:spPr>
          <a:xfrm>
            <a:off x="3441700" y="3225800"/>
            <a:ext cx="774700" cy="444500"/>
          </a:xfrm>
          <a:prstGeom prst="rect">
            <a:avLst/>
          </a:prstGeom>
          <a:noFill/>
        </p:spPr>
        <p:txBody>
          <a:bodyPr wrap="none" lIns="0" tIns="0" rIns="0" rtlCol="0">
            <a:spAutoFit/>
          </a:bodyPr>
          <a:lstStyle/>
          <a:p>
            <a:pPr>
              <a:lnSpc>
                <a:spcPts val="1400"/>
              </a:lnSpc>
              <a:tabLst>
                <a:tab pos="228600" algn="l"/>
              </a:tabLst>
            </a:pPr>
            <a:r>
              <a:rPr lang="en-US" altLang="zh-CN" dirty="0" smtClean="0"/>
              <a:t>	</a:t>
            </a:r>
            <a:r>
              <a:rPr lang="en-US" altLang="zh-CN" sz="1200" dirty="0" smtClean="0">
                <a:solidFill>
                  <a:srgbClr val="FFFFFF"/>
                </a:solidFill>
                <a:latin typeface="Segoe UI" pitchFamily="18" charset="0"/>
                <a:cs typeface="Segoe UI" pitchFamily="18" charset="0"/>
              </a:rPr>
              <a:t>51</a:t>
            </a:r>
            <a:r>
              <a:rPr lang="en-US" altLang="zh-CN" sz="1000" dirty="0" smtClean="0">
                <a:solidFill>
                  <a:srgbClr val="FFFFFF"/>
                </a:solidFill>
                <a:latin typeface="Segoe UI" pitchFamily="18" charset="0"/>
                <a:cs typeface="Segoe UI" pitchFamily="18" charset="0"/>
              </a:rPr>
              <a:t>,9%</a:t>
            </a:r>
          </a:p>
          <a:p>
            <a:pPr>
              <a:lnSpc>
                <a:spcPts val="1000"/>
              </a:lnSpc>
              <a:tabLst>
                <a:tab pos="228600" algn="l"/>
              </a:tabLst>
            </a:pPr>
            <a:r>
              <a:rPr lang="en-US" altLang="zh-CN" sz="1000" dirty="0" smtClean="0">
                <a:solidFill>
                  <a:srgbClr val="FFFFFF"/>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dirty="0" smtClean="0">
                <a:solidFill>
                  <a:srgbClr val="FFFFFF"/>
                </a:solidFill>
                <a:latin typeface="Geogrotesque" pitchFamily="18" charset="0"/>
                <a:cs typeface="Geogrotesque" pitchFamily="18" charset="0"/>
              </a:rPr>
              <a:t>of</a:t>
            </a:r>
          </a:p>
          <a:p>
            <a:pPr>
              <a:lnSpc>
                <a:spcPts val="1000"/>
              </a:lnSpc>
              <a:tabLst>
                <a:tab pos="228600" algn="l"/>
              </a:tabLst>
            </a:pPr>
            <a:r>
              <a:rPr lang="en-US" altLang="zh-CN" sz="1000" dirty="0" smtClean="0">
                <a:solidFill>
                  <a:srgbClr val="FFFFFF"/>
                </a:solidFill>
                <a:latin typeface="Geogrotesque" pitchFamily="18" charset="0"/>
                <a:cs typeface="Geogrotesque" pitchFamily="18" charset="0"/>
              </a:rPr>
              <a:t>Competencies</a:t>
            </a:r>
          </a:p>
        </p:txBody>
      </p:sp>
      <p:sp>
        <p:nvSpPr>
          <p:cNvPr id="1024" name="TextBox 1"/>
          <p:cNvSpPr txBox="1"/>
          <p:nvPr/>
        </p:nvSpPr>
        <p:spPr>
          <a:xfrm>
            <a:off x="5181600" y="3441700"/>
            <a:ext cx="812800" cy="368300"/>
          </a:xfrm>
          <a:prstGeom prst="rect">
            <a:avLst/>
          </a:prstGeom>
          <a:noFill/>
        </p:spPr>
        <p:txBody>
          <a:bodyPr wrap="none" lIns="0" tIns="0" rIns="0" rtlCol="0">
            <a:spAutoFit/>
          </a:bodyPr>
          <a:lstStyle/>
          <a:p>
            <a:pPr>
              <a:lnSpc>
                <a:spcPts val="1400"/>
              </a:lnSpc>
              <a:tabLst>
                <a:tab pos="292100" algn="l"/>
              </a:tabLst>
            </a:pPr>
            <a:r>
              <a:rPr lang="en-US" altLang="zh-CN" dirty="0" smtClean="0"/>
              <a:t>	</a:t>
            </a:r>
            <a:r>
              <a:rPr lang="en-US" altLang="zh-CN" sz="1200" dirty="0" smtClean="0">
                <a:solidFill>
                  <a:srgbClr val="FFFFFF"/>
                </a:solidFill>
                <a:latin typeface="Segoe UI" pitchFamily="18" charset="0"/>
                <a:cs typeface="Segoe UI" pitchFamily="18" charset="0"/>
              </a:rPr>
              <a:t>46</a:t>
            </a:r>
            <a:r>
              <a:rPr lang="en-US" altLang="zh-CN" sz="1000" dirty="0" smtClean="0">
                <a:solidFill>
                  <a:srgbClr val="FFFFFF"/>
                </a:solidFill>
                <a:latin typeface="Segoe UI" pitchFamily="18" charset="0"/>
                <a:cs typeface="Segoe UI" pitchFamily="18" charset="0"/>
              </a:rPr>
              <a:t>%</a:t>
            </a:r>
          </a:p>
          <a:p>
            <a:pPr>
              <a:lnSpc>
                <a:spcPts val="1400"/>
              </a:lnSpc>
              <a:tabLst>
                <a:tab pos="292100" algn="l"/>
              </a:tabLst>
            </a:pPr>
            <a:r>
              <a:rPr lang="en-US" altLang="zh-CN" sz="1000" dirty="0" smtClean="0">
                <a:solidFill>
                  <a:srgbClr val="FFFFFF"/>
                </a:solidFill>
                <a:latin typeface="Geogrotesque" pitchFamily="18" charset="0"/>
                <a:cs typeface="Geogrotesque" pitchFamily="18" charset="0"/>
              </a:rPr>
              <a:t>Formal</a:t>
            </a:r>
            <a:r>
              <a:rPr lang="en-US" altLang="zh-CN" sz="1000" dirty="0" smtClean="0">
                <a:latin typeface="Times New Roman" pitchFamily="18" charset="0"/>
                <a:cs typeface="Times New Roman" pitchFamily="18" charset="0"/>
              </a:rPr>
              <a:t> </a:t>
            </a:r>
            <a:r>
              <a:rPr lang="en-US" altLang="zh-CN" sz="1000" dirty="0" smtClean="0">
                <a:solidFill>
                  <a:srgbClr val="FFFFFF"/>
                </a:solidFill>
                <a:latin typeface="Geogrotesque" pitchFamily="18" charset="0"/>
                <a:cs typeface="Geogrotesque" pitchFamily="18" charset="0"/>
              </a:rPr>
              <a:t>Training</a:t>
            </a:r>
          </a:p>
        </p:txBody>
      </p:sp>
      <p:sp>
        <p:nvSpPr>
          <p:cNvPr id="1025"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20</a:t>
            </a:r>
          </a:p>
        </p:txBody>
      </p:sp>
      <p:sp>
        <p:nvSpPr>
          <p:cNvPr id="1026"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20223" y="2709778"/>
            <a:ext cx="1731796" cy="1298869"/>
          </a:xfrm>
          <a:custGeom>
            <a:avLst/>
            <a:gdLst>
              <a:gd name="connsiteX0" fmla="*/ 1259788 w 1731796"/>
              <a:gd name="connsiteY0" fmla="*/ 38697 h 1298869"/>
              <a:gd name="connsiteX1" fmla="*/ 379 w 1731796"/>
              <a:gd name="connsiteY1" fmla="*/ 0 h 1298869"/>
              <a:gd name="connsiteX2" fmla="*/ 91540 w 1731796"/>
              <a:gd name="connsiteY2" fmla="*/ 510692 h 1298869"/>
              <a:gd name="connsiteX3" fmla="*/ 1731796 w 1731796"/>
              <a:gd name="connsiteY3" fmla="*/ 1206944 h 1298869"/>
              <a:gd name="connsiteX4" fmla="*/ 1259788 w 1731796"/>
              <a:gd name="connsiteY4" fmla="*/ 38697 h 12988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31796" h="1298869">
                <a:moveTo>
                  <a:pt x="1259788" y="38697"/>
                </a:moveTo>
                <a:lnTo>
                  <a:pt x="379" y="0"/>
                </a:lnTo>
                <a:cubicBezTo>
                  <a:pt x="-4916" y="169684"/>
                  <a:pt x="23849" y="343179"/>
                  <a:pt x="91540" y="510692"/>
                </a:cubicBezTo>
                <a:cubicBezTo>
                  <a:pt x="352220" y="1155916"/>
                  <a:pt x="1086585" y="1467637"/>
                  <a:pt x="1731796" y="1206944"/>
                </a:cubicBezTo>
                <a:lnTo>
                  <a:pt x="1259788" y="38697"/>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520608" y="1488571"/>
            <a:ext cx="1502384" cy="1259917"/>
          </a:xfrm>
          <a:custGeom>
            <a:avLst/>
            <a:gdLst>
              <a:gd name="connsiteX0" fmla="*/ 0 w 1502384"/>
              <a:gd name="connsiteY0" fmla="*/ 1221208 h 1259917"/>
              <a:gd name="connsiteX1" fmla="*/ 1259408 w 1502384"/>
              <a:gd name="connsiteY1" fmla="*/ 1259917 h 1259917"/>
              <a:gd name="connsiteX2" fmla="*/ 1502384 w 1502384"/>
              <a:gd name="connsiteY2" fmla="*/ 23737 h 1259917"/>
              <a:gd name="connsiteX3" fmla="*/ 787400 w 1502384"/>
              <a:gd name="connsiteY3" fmla="*/ 91670 h 1259917"/>
              <a:gd name="connsiteX4" fmla="*/ 0 w 1502384"/>
              <a:gd name="connsiteY4" fmla="*/ 1221208 h 12599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02384" h="1259917">
                <a:moveTo>
                  <a:pt x="0" y="1221208"/>
                </a:moveTo>
                <a:lnTo>
                  <a:pt x="1259408" y="1259917"/>
                </a:lnTo>
                <a:lnTo>
                  <a:pt x="1502384" y="23737"/>
                </a:lnTo>
                <a:cubicBezTo>
                  <a:pt x="1270406" y="-22070"/>
                  <a:pt x="1022997" y="-3528"/>
                  <a:pt x="787400" y="91670"/>
                </a:cubicBezTo>
                <a:cubicBezTo>
                  <a:pt x="309702" y="284672"/>
                  <a:pt x="15138" y="737338"/>
                  <a:pt x="0" y="1221208"/>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779996" y="1512309"/>
            <a:ext cx="975576" cy="1236179"/>
          </a:xfrm>
          <a:custGeom>
            <a:avLst/>
            <a:gdLst>
              <a:gd name="connsiteX0" fmla="*/ 242989 w 975576"/>
              <a:gd name="connsiteY0" fmla="*/ 0 h 1236179"/>
              <a:gd name="connsiteX1" fmla="*/ 0 w 975576"/>
              <a:gd name="connsiteY1" fmla="*/ 1236179 h 1236179"/>
              <a:gd name="connsiteX2" fmla="*/ 975575 w 975576"/>
              <a:gd name="connsiteY2" fmla="*/ 438251 h 1236179"/>
              <a:gd name="connsiteX3" fmla="*/ 242989 w 975576"/>
              <a:gd name="connsiteY3" fmla="*/ 0 h 1236179"/>
            </a:gdLst>
            <a:ahLst/>
            <a:cxnLst>
              <a:cxn ang="0">
                <a:pos x="connsiteX0" y="connsiteY0"/>
              </a:cxn>
              <a:cxn ang="1">
                <a:pos x="connsiteX1" y="connsiteY1"/>
              </a:cxn>
              <a:cxn ang="2">
                <a:pos x="connsiteX2" y="connsiteY2"/>
              </a:cxn>
              <a:cxn ang="3">
                <a:pos x="connsiteX3" y="connsiteY3"/>
              </a:cxn>
            </a:cxnLst>
            <a:rect l="l" t="t" r="r" b="b"/>
            <a:pathLst>
              <a:path w="975576" h="1236179">
                <a:moveTo>
                  <a:pt x="242989" y="0"/>
                </a:moveTo>
                <a:lnTo>
                  <a:pt x="0" y="1236179"/>
                </a:lnTo>
                <a:lnTo>
                  <a:pt x="975575" y="438251"/>
                </a:lnTo>
                <a:cubicBezTo>
                  <a:pt x="788339" y="209169"/>
                  <a:pt x="527291" y="56159"/>
                  <a:pt x="242989"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779998" y="1950553"/>
            <a:ext cx="1246721" cy="797928"/>
          </a:xfrm>
          <a:custGeom>
            <a:avLst/>
            <a:gdLst>
              <a:gd name="connsiteX0" fmla="*/ 0 w 1246721"/>
              <a:gd name="connsiteY0" fmla="*/ 797928 h 797928"/>
              <a:gd name="connsiteX1" fmla="*/ 1246720 w 1246721"/>
              <a:gd name="connsiteY1" fmla="*/ 615607 h 797928"/>
              <a:gd name="connsiteX2" fmla="*/ 1168260 w 1246721"/>
              <a:gd name="connsiteY2" fmla="*/ 325920 h 797928"/>
              <a:gd name="connsiteX3" fmla="*/ 975576 w 1246721"/>
              <a:gd name="connsiteY3" fmla="*/ 0 h 797928"/>
              <a:gd name="connsiteX4" fmla="*/ 0 w 1246721"/>
              <a:gd name="connsiteY4" fmla="*/ 797928 h 7979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6721" h="797928">
                <a:moveTo>
                  <a:pt x="0" y="797928"/>
                </a:moveTo>
                <a:lnTo>
                  <a:pt x="1246720" y="615607"/>
                </a:lnTo>
                <a:cubicBezTo>
                  <a:pt x="1232420" y="518312"/>
                  <a:pt x="1206728" y="421144"/>
                  <a:pt x="1168260" y="325920"/>
                </a:cubicBezTo>
                <a:cubicBezTo>
                  <a:pt x="1119428" y="205054"/>
                  <a:pt x="1053960" y="95897"/>
                  <a:pt x="975576" y="0"/>
                </a:cubicBezTo>
                <a:lnTo>
                  <a:pt x="0" y="797928"/>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780007" y="2748481"/>
            <a:ext cx="1240587" cy="455510"/>
          </a:xfrm>
          <a:custGeom>
            <a:avLst/>
            <a:gdLst>
              <a:gd name="connsiteX0" fmla="*/ 1174381 w 1240587"/>
              <a:gd name="connsiteY0" fmla="*/ 455510 h 455510"/>
              <a:gd name="connsiteX1" fmla="*/ 1240586 w 1240587"/>
              <a:gd name="connsiteY1" fmla="*/ 219633 h 455510"/>
              <a:gd name="connsiteX2" fmla="*/ 0 w 1240587"/>
              <a:gd name="connsiteY2" fmla="*/ 0 h 455510"/>
              <a:gd name="connsiteX3" fmla="*/ 1174381 w 1240587"/>
              <a:gd name="connsiteY3" fmla="*/ 455510 h 455510"/>
            </a:gdLst>
            <a:ahLst/>
            <a:cxnLst>
              <a:cxn ang="0">
                <a:pos x="connsiteX0" y="connsiteY0"/>
              </a:cxn>
              <a:cxn ang="1">
                <a:pos x="connsiteX1" y="connsiteY1"/>
              </a:cxn>
              <a:cxn ang="2">
                <a:pos x="connsiteX2" y="connsiteY2"/>
              </a:cxn>
              <a:cxn ang="3">
                <a:pos x="connsiteX3" y="connsiteY3"/>
              </a:cxn>
            </a:cxnLst>
            <a:rect l="l" t="t" r="r" b="b"/>
            <a:pathLst>
              <a:path w="1240587" h="455510">
                <a:moveTo>
                  <a:pt x="1174381" y="455510"/>
                </a:moveTo>
                <a:cubicBezTo>
                  <a:pt x="1203896" y="379387"/>
                  <a:pt x="1226197" y="300405"/>
                  <a:pt x="1240586" y="219633"/>
                </a:cubicBezTo>
                <a:lnTo>
                  <a:pt x="0" y="0"/>
                </a:lnTo>
                <a:lnTo>
                  <a:pt x="1174381" y="45551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779998" y="2748481"/>
            <a:ext cx="1174381" cy="667575"/>
          </a:xfrm>
          <a:custGeom>
            <a:avLst/>
            <a:gdLst>
              <a:gd name="connsiteX0" fmla="*/ 0 w 1174381"/>
              <a:gd name="connsiteY0" fmla="*/ 0 h 667575"/>
              <a:gd name="connsiteX1" fmla="*/ 1068349 w 1174381"/>
              <a:gd name="connsiteY1" fmla="*/ 667575 h 667575"/>
              <a:gd name="connsiteX2" fmla="*/ 1174381 w 1174381"/>
              <a:gd name="connsiteY2" fmla="*/ 455510 h 667575"/>
              <a:gd name="connsiteX3" fmla="*/ 0 w 1174381"/>
              <a:gd name="connsiteY3" fmla="*/ 0 h 667575"/>
            </a:gdLst>
            <a:ahLst/>
            <a:cxnLst>
              <a:cxn ang="0">
                <a:pos x="connsiteX0" y="connsiteY0"/>
              </a:cxn>
              <a:cxn ang="1">
                <a:pos x="connsiteX1" y="connsiteY1"/>
              </a:cxn>
              <a:cxn ang="2">
                <a:pos x="connsiteX2" y="connsiteY2"/>
              </a:cxn>
              <a:cxn ang="3">
                <a:pos x="connsiteX3" y="connsiteY3"/>
              </a:cxn>
            </a:cxnLst>
            <a:rect l="l" t="t" r="r" b="b"/>
            <a:pathLst>
              <a:path w="1174381" h="667575">
                <a:moveTo>
                  <a:pt x="0" y="0"/>
                </a:moveTo>
                <a:lnTo>
                  <a:pt x="1068349" y="667575"/>
                </a:lnTo>
                <a:cubicBezTo>
                  <a:pt x="1110284" y="600290"/>
                  <a:pt x="1145768" y="529272"/>
                  <a:pt x="1174381" y="455510"/>
                </a:cubicBezTo>
                <a:lnTo>
                  <a:pt x="0" y="0"/>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780011" y="2748481"/>
            <a:ext cx="1068336" cy="808570"/>
          </a:xfrm>
          <a:custGeom>
            <a:avLst/>
            <a:gdLst>
              <a:gd name="connsiteX0" fmla="*/ 0 w 1068336"/>
              <a:gd name="connsiteY0" fmla="*/ 0 h 808570"/>
              <a:gd name="connsiteX1" fmla="*/ 966355 w 1068336"/>
              <a:gd name="connsiteY1" fmla="*/ 808570 h 808570"/>
              <a:gd name="connsiteX2" fmla="*/ 1068336 w 1068336"/>
              <a:gd name="connsiteY2" fmla="*/ 667575 h 808570"/>
              <a:gd name="connsiteX3" fmla="*/ 0 w 1068336"/>
              <a:gd name="connsiteY3" fmla="*/ 0 h 808570"/>
            </a:gdLst>
            <a:ahLst/>
            <a:cxnLst>
              <a:cxn ang="0">
                <a:pos x="connsiteX0" y="connsiteY0"/>
              </a:cxn>
              <a:cxn ang="1">
                <a:pos x="connsiteX1" y="connsiteY1"/>
              </a:cxn>
              <a:cxn ang="2">
                <a:pos x="connsiteX2" y="connsiteY2"/>
              </a:cxn>
              <a:cxn ang="3">
                <a:pos x="connsiteX3" y="connsiteY3"/>
              </a:cxn>
            </a:cxnLst>
            <a:rect l="l" t="t" r="r" b="b"/>
            <a:pathLst>
              <a:path w="1068336" h="808570">
                <a:moveTo>
                  <a:pt x="0" y="0"/>
                </a:moveTo>
                <a:lnTo>
                  <a:pt x="966355" y="808570"/>
                </a:lnTo>
                <a:cubicBezTo>
                  <a:pt x="1003680" y="763854"/>
                  <a:pt x="1037716" y="716712"/>
                  <a:pt x="1068336" y="667575"/>
                </a:cubicBezTo>
                <a:lnTo>
                  <a:pt x="0" y="0"/>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779998" y="2748483"/>
            <a:ext cx="966368" cy="861923"/>
          </a:xfrm>
          <a:custGeom>
            <a:avLst/>
            <a:gdLst>
              <a:gd name="connsiteX0" fmla="*/ 919137 w 966368"/>
              <a:gd name="connsiteY0" fmla="*/ 861923 h 861923"/>
              <a:gd name="connsiteX1" fmla="*/ 966368 w 966368"/>
              <a:gd name="connsiteY1" fmla="*/ 808570 h 861923"/>
              <a:gd name="connsiteX2" fmla="*/ 0 w 966368"/>
              <a:gd name="connsiteY2" fmla="*/ 0 h 861923"/>
              <a:gd name="connsiteX3" fmla="*/ 919137 w 966368"/>
              <a:gd name="connsiteY3" fmla="*/ 861923 h 861923"/>
            </a:gdLst>
            <a:ahLst/>
            <a:cxnLst>
              <a:cxn ang="0">
                <a:pos x="connsiteX0" y="connsiteY0"/>
              </a:cxn>
              <a:cxn ang="1">
                <a:pos x="connsiteX1" y="connsiteY1"/>
              </a:cxn>
              <a:cxn ang="2">
                <a:pos x="connsiteX2" y="connsiteY2"/>
              </a:cxn>
              <a:cxn ang="3">
                <a:pos x="connsiteX3" y="connsiteY3"/>
              </a:cxn>
            </a:cxnLst>
            <a:rect l="l" t="t" r="r" b="b"/>
            <a:pathLst>
              <a:path w="966368" h="861923">
                <a:moveTo>
                  <a:pt x="919137" y="861923"/>
                </a:moveTo>
                <a:cubicBezTo>
                  <a:pt x="935405" y="844549"/>
                  <a:pt x="951166" y="826769"/>
                  <a:pt x="966368" y="808570"/>
                </a:cubicBezTo>
                <a:lnTo>
                  <a:pt x="0" y="0"/>
                </a:lnTo>
                <a:lnTo>
                  <a:pt x="919137" y="861923"/>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780011" y="2748475"/>
            <a:ext cx="919137" cy="1168260"/>
          </a:xfrm>
          <a:custGeom>
            <a:avLst/>
            <a:gdLst>
              <a:gd name="connsiteX0" fmla="*/ 0 w 919137"/>
              <a:gd name="connsiteY0" fmla="*/ 0 h 1168260"/>
              <a:gd name="connsiteX1" fmla="*/ 472008 w 919137"/>
              <a:gd name="connsiteY1" fmla="*/ 1168260 h 1168260"/>
              <a:gd name="connsiteX2" fmla="*/ 919136 w 919137"/>
              <a:gd name="connsiteY2" fmla="*/ 861923 h 1168260"/>
              <a:gd name="connsiteX3" fmla="*/ 0 w 919137"/>
              <a:gd name="connsiteY3" fmla="*/ 0 h 1168260"/>
            </a:gdLst>
            <a:ahLst/>
            <a:cxnLst>
              <a:cxn ang="0">
                <a:pos x="connsiteX0" y="connsiteY0"/>
              </a:cxn>
              <a:cxn ang="1">
                <a:pos x="connsiteX1" y="connsiteY1"/>
              </a:cxn>
              <a:cxn ang="2">
                <a:pos x="connsiteX2" y="connsiteY2"/>
              </a:cxn>
              <a:cxn ang="3">
                <a:pos x="connsiteX3" y="connsiteY3"/>
              </a:cxn>
            </a:cxnLst>
            <a:rect l="l" t="t" r="r" b="b"/>
            <a:pathLst>
              <a:path w="919137" h="1168260">
                <a:moveTo>
                  <a:pt x="0" y="0"/>
                </a:moveTo>
                <a:lnTo>
                  <a:pt x="472008" y="1168260"/>
                </a:lnTo>
                <a:cubicBezTo>
                  <a:pt x="647356" y="1097407"/>
                  <a:pt x="797902" y="991463"/>
                  <a:pt x="919136" y="861923"/>
                </a:cubicBezTo>
                <a:lnTo>
                  <a:pt x="0" y="0"/>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789996" y="1758585"/>
            <a:ext cx="1980006" cy="1980006"/>
          </a:xfrm>
          <a:custGeom>
            <a:avLst/>
            <a:gdLst>
              <a:gd name="connsiteX0" fmla="*/ 990002 w 1980006"/>
              <a:gd name="connsiteY0" fmla="*/ 1980006 h 1980006"/>
              <a:gd name="connsiteX1" fmla="*/ 1980006 w 1980006"/>
              <a:gd name="connsiteY1" fmla="*/ 990003 h 1980006"/>
              <a:gd name="connsiteX2" fmla="*/ 990002 w 1980006"/>
              <a:gd name="connsiteY2" fmla="*/ 0 h 1980006"/>
              <a:gd name="connsiteX3" fmla="*/ 0 w 1980006"/>
              <a:gd name="connsiteY3" fmla="*/ 990003 h 1980006"/>
              <a:gd name="connsiteX4" fmla="*/ 990002 w 1980006"/>
              <a:gd name="connsiteY4" fmla="*/ 1980006 h 19800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0006" h="1980006">
                <a:moveTo>
                  <a:pt x="990002" y="1980006"/>
                </a:moveTo>
                <a:cubicBezTo>
                  <a:pt x="1536763" y="1980006"/>
                  <a:pt x="1980006" y="1536763"/>
                  <a:pt x="1980006" y="990003"/>
                </a:cubicBezTo>
                <a:cubicBezTo>
                  <a:pt x="1980006" y="443242"/>
                  <a:pt x="1536763" y="0"/>
                  <a:pt x="990002" y="0"/>
                </a:cubicBezTo>
                <a:cubicBezTo>
                  <a:pt x="443242" y="0"/>
                  <a:pt x="0" y="443242"/>
                  <a:pt x="0" y="990003"/>
                </a:cubicBezTo>
                <a:cubicBezTo>
                  <a:pt x="0" y="1536763"/>
                  <a:pt x="443242" y="1980006"/>
                  <a:pt x="990002" y="19800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059998" y="2028578"/>
            <a:ext cx="1440002" cy="1440002"/>
          </a:xfrm>
          <a:custGeom>
            <a:avLst/>
            <a:gdLst>
              <a:gd name="connsiteX0" fmla="*/ 720001 w 1440002"/>
              <a:gd name="connsiteY0" fmla="*/ 1440002 h 1440002"/>
              <a:gd name="connsiteX1" fmla="*/ 1440002 w 1440002"/>
              <a:gd name="connsiteY1" fmla="*/ 720013 h 1440002"/>
              <a:gd name="connsiteX2" fmla="*/ 720001 w 1440002"/>
              <a:gd name="connsiteY2" fmla="*/ 0 h 1440002"/>
              <a:gd name="connsiteX3" fmla="*/ 0 w 1440002"/>
              <a:gd name="connsiteY3" fmla="*/ 720013 h 1440002"/>
              <a:gd name="connsiteX4" fmla="*/ 720001 w 1440002"/>
              <a:gd name="connsiteY4" fmla="*/ 1440002 h 14400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40002" h="1440002">
                <a:moveTo>
                  <a:pt x="720001" y="1440002"/>
                </a:moveTo>
                <a:cubicBezTo>
                  <a:pt x="1117650" y="1440002"/>
                  <a:pt x="1440002" y="1117650"/>
                  <a:pt x="1440002" y="720013"/>
                </a:cubicBezTo>
                <a:cubicBezTo>
                  <a:pt x="1440002" y="322364"/>
                  <a:pt x="1117650" y="0"/>
                  <a:pt x="720001" y="0"/>
                </a:cubicBezTo>
                <a:cubicBezTo>
                  <a:pt x="322351" y="0"/>
                  <a:pt x="0" y="322364"/>
                  <a:pt x="0" y="720013"/>
                </a:cubicBezTo>
                <a:cubicBezTo>
                  <a:pt x="0" y="1117650"/>
                  <a:pt x="322351" y="1440002"/>
                  <a:pt x="720001" y="144000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477839" y="2066820"/>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458770" y="2048276"/>
            <a:ext cx="50850" cy="50850"/>
          </a:xfrm>
          <a:custGeom>
            <a:avLst/>
            <a:gdLst>
              <a:gd name="connsiteX0" fmla="*/ 50850 w 50850"/>
              <a:gd name="connsiteY0" fmla="*/ 50800 h 50850"/>
              <a:gd name="connsiteX1" fmla="*/ 50 w 50850"/>
              <a:gd name="connsiteY1" fmla="*/ 50850 h 50850"/>
              <a:gd name="connsiteX2" fmla="*/ 0 w 50850"/>
              <a:gd name="connsiteY2" fmla="*/ 50 h 50850"/>
              <a:gd name="connsiteX3" fmla="*/ 50800 w 50850"/>
              <a:gd name="connsiteY3" fmla="*/ 0 h 50850"/>
              <a:gd name="connsiteX4" fmla="*/ 5085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50850" y="50800"/>
                </a:moveTo>
                <a:lnTo>
                  <a:pt x="50" y="50850"/>
                </a:lnTo>
                <a:lnTo>
                  <a:pt x="0" y="50"/>
                </a:lnTo>
                <a:lnTo>
                  <a:pt x="50800" y="0"/>
                </a:lnTo>
                <a:lnTo>
                  <a:pt x="50850" y="508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477839" y="6628483"/>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2458770" y="6609938"/>
            <a:ext cx="50850" cy="50851"/>
          </a:xfrm>
          <a:custGeom>
            <a:avLst/>
            <a:gdLst>
              <a:gd name="connsiteX0" fmla="*/ 50850 w 50850"/>
              <a:gd name="connsiteY0" fmla="*/ 50800 h 50851"/>
              <a:gd name="connsiteX1" fmla="*/ 50 w 50850"/>
              <a:gd name="connsiteY1" fmla="*/ 50851 h 50851"/>
              <a:gd name="connsiteX2" fmla="*/ 0 w 50850"/>
              <a:gd name="connsiteY2" fmla="*/ 51 h 50851"/>
              <a:gd name="connsiteX3" fmla="*/ 50800 w 50850"/>
              <a:gd name="connsiteY3" fmla="*/ 0 h 50851"/>
              <a:gd name="connsiteX4" fmla="*/ 5085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50850" y="50800"/>
                </a:moveTo>
                <a:lnTo>
                  <a:pt x="50" y="50851"/>
                </a:lnTo>
                <a:lnTo>
                  <a:pt x="0" y="51"/>
                </a:lnTo>
                <a:lnTo>
                  <a:pt x="50800" y="0"/>
                </a:lnTo>
                <a:lnTo>
                  <a:pt x="50850" y="5080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4571050" y="1701685"/>
            <a:ext cx="691070" cy="82461"/>
          </a:xfrm>
          <a:custGeom>
            <a:avLst/>
            <a:gdLst>
              <a:gd name="connsiteX0" fmla="*/ 6350 w 691070"/>
              <a:gd name="connsiteY0" fmla="*/ 76111 h 82461"/>
              <a:gd name="connsiteX1" fmla="*/ 494157 w 691070"/>
              <a:gd name="connsiteY1" fmla="*/ 76111 h 82461"/>
              <a:gd name="connsiteX2" fmla="*/ 494157 w 691070"/>
              <a:gd name="connsiteY2" fmla="*/ 6350 h 82461"/>
              <a:gd name="connsiteX3" fmla="*/ 684720 w 691070"/>
              <a:gd name="connsiteY3" fmla="*/ 6515 h 82461"/>
            </a:gdLst>
            <a:ahLst/>
            <a:cxnLst>
              <a:cxn ang="0">
                <a:pos x="connsiteX0" y="connsiteY0"/>
              </a:cxn>
              <a:cxn ang="1">
                <a:pos x="connsiteX1" y="connsiteY1"/>
              </a:cxn>
              <a:cxn ang="2">
                <a:pos x="connsiteX2" y="connsiteY2"/>
              </a:cxn>
              <a:cxn ang="3">
                <a:pos x="connsiteX3" y="connsiteY3"/>
              </a:cxn>
            </a:cxnLst>
            <a:rect l="l" t="t" r="r" b="b"/>
            <a:pathLst>
              <a:path w="691070" h="82461">
                <a:moveTo>
                  <a:pt x="6350" y="76111"/>
                </a:moveTo>
                <a:lnTo>
                  <a:pt x="494157" y="76111"/>
                </a:lnTo>
                <a:lnTo>
                  <a:pt x="494157" y="6350"/>
                </a:lnTo>
                <a:lnTo>
                  <a:pt x="684720" y="6515"/>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5230351" y="1682781"/>
            <a:ext cx="50837" cy="50838"/>
          </a:xfrm>
          <a:custGeom>
            <a:avLst/>
            <a:gdLst>
              <a:gd name="connsiteX0" fmla="*/ 0 w 50837"/>
              <a:gd name="connsiteY0" fmla="*/ 50800 h 50838"/>
              <a:gd name="connsiteX1" fmla="*/ 50800 w 50837"/>
              <a:gd name="connsiteY1" fmla="*/ 50837 h 50838"/>
              <a:gd name="connsiteX2" fmla="*/ 50837 w 50837"/>
              <a:gd name="connsiteY2" fmla="*/ 37 h 50838"/>
              <a:gd name="connsiteX3" fmla="*/ 37 w 50837"/>
              <a:gd name="connsiteY3" fmla="*/ 0 h 50838"/>
              <a:gd name="connsiteX4" fmla="*/ 0 w 50837"/>
              <a:gd name="connsiteY4" fmla="*/ 50800 h 5083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37" h="50838">
                <a:moveTo>
                  <a:pt x="0" y="50800"/>
                </a:moveTo>
                <a:lnTo>
                  <a:pt x="50800" y="50837"/>
                </a:lnTo>
                <a:lnTo>
                  <a:pt x="50837" y="37"/>
                </a:lnTo>
                <a:lnTo>
                  <a:pt x="37" y="0"/>
                </a:lnTo>
                <a:lnTo>
                  <a:pt x="0" y="5080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898444" y="7164097"/>
            <a:ext cx="363677" cy="25400"/>
          </a:xfrm>
          <a:custGeom>
            <a:avLst/>
            <a:gdLst>
              <a:gd name="connsiteX0" fmla="*/ 6350 w 363677"/>
              <a:gd name="connsiteY0" fmla="*/ 6350 h 25400"/>
              <a:gd name="connsiteX1" fmla="*/ 357327 w 363677"/>
              <a:gd name="connsiteY1" fmla="*/ 6375 h 25400"/>
            </a:gdLst>
            <a:ahLst/>
            <a:cxnLst>
              <a:cxn ang="0">
                <a:pos x="connsiteX0" y="connsiteY0"/>
              </a:cxn>
              <a:cxn ang="1">
                <a:pos x="connsiteX1" y="connsiteY1"/>
              </a:cxn>
            </a:cxnLst>
            <a:rect l="l" t="t" r="r" b="b"/>
            <a:pathLst>
              <a:path w="363677" h="25400">
                <a:moveTo>
                  <a:pt x="6350" y="6350"/>
                </a:moveTo>
                <a:lnTo>
                  <a:pt x="357327" y="6375"/>
                </a:lnTo>
              </a:path>
            </a:pathLst>
          </a:custGeom>
          <a:ln w="127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230371" y="7145069"/>
            <a:ext cx="50800" cy="50800"/>
          </a:xfrm>
          <a:custGeom>
            <a:avLst/>
            <a:gdLst>
              <a:gd name="connsiteX0" fmla="*/ 0 w 50800"/>
              <a:gd name="connsiteY0" fmla="*/ 50800 h 50800"/>
              <a:gd name="connsiteX1" fmla="*/ 50800 w 50800"/>
              <a:gd name="connsiteY1" fmla="*/ 50800 h 50800"/>
              <a:gd name="connsiteX2" fmla="*/ 50800 w 50800"/>
              <a:gd name="connsiteY2" fmla="*/ 0 h 50800"/>
              <a:gd name="connsiteX3" fmla="*/ 0 w 50800"/>
              <a:gd name="connsiteY3" fmla="*/ 0 h 50800"/>
              <a:gd name="connsiteX4" fmla="*/ 0 w 50800"/>
              <a:gd name="connsiteY4" fmla="*/ 50800 h 50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00" h="50800">
                <a:moveTo>
                  <a:pt x="0" y="50800"/>
                </a:moveTo>
                <a:lnTo>
                  <a:pt x="50800" y="50800"/>
                </a:lnTo>
                <a:lnTo>
                  <a:pt x="50800" y="0"/>
                </a:lnTo>
                <a:lnTo>
                  <a:pt x="0" y="0"/>
                </a:lnTo>
                <a:lnTo>
                  <a:pt x="0" y="508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877963" y="2034114"/>
            <a:ext cx="384162" cy="198882"/>
          </a:xfrm>
          <a:custGeom>
            <a:avLst/>
            <a:gdLst>
              <a:gd name="connsiteX0" fmla="*/ 6350 w 384162"/>
              <a:gd name="connsiteY0" fmla="*/ 192532 h 198882"/>
              <a:gd name="connsiteX1" fmla="*/ 204799 w 384162"/>
              <a:gd name="connsiteY1" fmla="*/ 192519 h 198882"/>
              <a:gd name="connsiteX2" fmla="*/ 205244 w 384162"/>
              <a:gd name="connsiteY2" fmla="*/ 6350 h 198882"/>
              <a:gd name="connsiteX3" fmla="*/ 377812 w 384162"/>
              <a:gd name="connsiteY3" fmla="*/ 6515 h 198882"/>
            </a:gdLst>
            <a:ahLst/>
            <a:cxnLst>
              <a:cxn ang="0">
                <a:pos x="connsiteX0" y="connsiteY0"/>
              </a:cxn>
              <a:cxn ang="1">
                <a:pos x="connsiteX1" y="connsiteY1"/>
              </a:cxn>
              <a:cxn ang="2">
                <a:pos x="connsiteX2" y="connsiteY2"/>
              </a:cxn>
              <a:cxn ang="3">
                <a:pos x="connsiteX3" y="connsiteY3"/>
              </a:cxn>
            </a:cxnLst>
            <a:rect l="l" t="t" r="r" b="b"/>
            <a:pathLst>
              <a:path w="384162" h="198882">
                <a:moveTo>
                  <a:pt x="6350" y="192532"/>
                </a:moveTo>
                <a:lnTo>
                  <a:pt x="204799" y="192519"/>
                </a:lnTo>
                <a:lnTo>
                  <a:pt x="205244" y="6350"/>
                </a:lnTo>
                <a:lnTo>
                  <a:pt x="377812" y="6515"/>
                </a:lnTo>
              </a:path>
            </a:pathLst>
          </a:custGeom>
          <a:ln w="127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5230350" y="2015199"/>
            <a:ext cx="50850" cy="50850"/>
          </a:xfrm>
          <a:custGeom>
            <a:avLst/>
            <a:gdLst>
              <a:gd name="connsiteX0" fmla="*/ 0 w 50850"/>
              <a:gd name="connsiteY0" fmla="*/ 50800 h 50850"/>
              <a:gd name="connsiteX1" fmla="*/ 50800 w 50850"/>
              <a:gd name="connsiteY1" fmla="*/ 50850 h 50850"/>
              <a:gd name="connsiteX2" fmla="*/ 50850 w 50850"/>
              <a:gd name="connsiteY2" fmla="*/ 50 h 50850"/>
              <a:gd name="connsiteX3" fmla="*/ 50 w 50850"/>
              <a:gd name="connsiteY3" fmla="*/ 0 h 50850"/>
              <a:gd name="connsiteX4" fmla="*/ 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0" y="50800"/>
                </a:moveTo>
                <a:lnTo>
                  <a:pt x="50800" y="50850"/>
                </a:lnTo>
                <a:lnTo>
                  <a:pt x="50850" y="50"/>
                </a:lnTo>
                <a:lnTo>
                  <a:pt x="50" y="0"/>
                </a:lnTo>
                <a:lnTo>
                  <a:pt x="0" y="508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4877963" y="7388374"/>
            <a:ext cx="384162" cy="162890"/>
          </a:xfrm>
          <a:custGeom>
            <a:avLst/>
            <a:gdLst>
              <a:gd name="connsiteX0" fmla="*/ 6350 w 384162"/>
              <a:gd name="connsiteY0" fmla="*/ 156540 h 162890"/>
              <a:gd name="connsiteX1" fmla="*/ 204799 w 384162"/>
              <a:gd name="connsiteY1" fmla="*/ 156527 h 162890"/>
              <a:gd name="connsiteX2" fmla="*/ 205244 w 384162"/>
              <a:gd name="connsiteY2" fmla="*/ 6350 h 162890"/>
              <a:gd name="connsiteX3" fmla="*/ 377812 w 384162"/>
              <a:gd name="connsiteY3" fmla="*/ 6515 h 162890"/>
            </a:gdLst>
            <a:ahLst/>
            <a:cxnLst>
              <a:cxn ang="0">
                <a:pos x="connsiteX0" y="connsiteY0"/>
              </a:cxn>
              <a:cxn ang="1">
                <a:pos x="connsiteX1" y="connsiteY1"/>
              </a:cxn>
              <a:cxn ang="2">
                <a:pos x="connsiteX2" y="connsiteY2"/>
              </a:cxn>
              <a:cxn ang="3">
                <a:pos x="connsiteX3" y="connsiteY3"/>
              </a:cxn>
            </a:cxnLst>
            <a:rect l="l" t="t" r="r" b="b"/>
            <a:pathLst>
              <a:path w="384162" h="162890">
                <a:moveTo>
                  <a:pt x="6350" y="156540"/>
                </a:moveTo>
                <a:lnTo>
                  <a:pt x="204799" y="156527"/>
                </a:lnTo>
                <a:lnTo>
                  <a:pt x="205244" y="6350"/>
                </a:lnTo>
                <a:lnTo>
                  <a:pt x="377812" y="6515"/>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5230350" y="7369464"/>
            <a:ext cx="50850" cy="50851"/>
          </a:xfrm>
          <a:custGeom>
            <a:avLst/>
            <a:gdLst>
              <a:gd name="connsiteX0" fmla="*/ 0 w 50850"/>
              <a:gd name="connsiteY0" fmla="*/ 50800 h 50851"/>
              <a:gd name="connsiteX1" fmla="*/ 50800 w 50850"/>
              <a:gd name="connsiteY1" fmla="*/ 50850 h 50851"/>
              <a:gd name="connsiteX2" fmla="*/ 50850 w 50850"/>
              <a:gd name="connsiteY2" fmla="*/ 50 h 50851"/>
              <a:gd name="connsiteX3" fmla="*/ 50 w 50850"/>
              <a:gd name="connsiteY3" fmla="*/ 0 h 50851"/>
              <a:gd name="connsiteX4" fmla="*/ 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0" y="50800"/>
                </a:moveTo>
                <a:lnTo>
                  <a:pt x="50800" y="50850"/>
                </a:lnTo>
                <a:lnTo>
                  <a:pt x="50850" y="50"/>
                </a:lnTo>
                <a:lnTo>
                  <a:pt x="50" y="0"/>
                </a:lnTo>
                <a:lnTo>
                  <a:pt x="0" y="50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4976049" y="2268119"/>
            <a:ext cx="286067" cy="481304"/>
          </a:xfrm>
          <a:custGeom>
            <a:avLst/>
            <a:gdLst>
              <a:gd name="connsiteX0" fmla="*/ 6350 w 286067"/>
              <a:gd name="connsiteY0" fmla="*/ 474954 h 481304"/>
              <a:gd name="connsiteX1" fmla="*/ 125158 w 286067"/>
              <a:gd name="connsiteY1" fmla="*/ 474954 h 481304"/>
              <a:gd name="connsiteX2" fmla="*/ 125158 w 286067"/>
              <a:gd name="connsiteY2" fmla="*/ 6350 h 481304"/>
              <a:gd name="connsiteX3" fmla="*/ 279717 w 286067"/>
              <a:gd name="connsiteY3" fmla="*/ 6515 h 481304"/>
            </a:gdLst>
            <a:ahLst/>
            <a:cxnLst>
              <a:cxn ang="0">
                <a:pos x="connsiteX0" y="connsiteY0"/>
              </a:cxn>
              <a:cxn ang="1">
                <a:pos x="connsiteX1" y="connsiteY1"/>
              </a:cxn>
              <a:cxn ang="2">
                <a:pos x="connsiteX2" y="connsiteY2"/>
              </a:cxn>
              <a:cxn ang="3">
                <a:pos x="connsiteX3" y="connsiteY3"/>
              </a:cxn>
            </a:cxnLst>
            <a:rect l="l" t="t" r="r" b="b"/>
            <a:pathLst>
              <a:path w="286067" h="481304">
                <a:moveTo>
                  <a:pt x="6350" y="474954"/>
                </a:moveTo>
                <a:lnTo>
                  <a:pt x="125158" y="474954"/>
                </a:lnTo>
                <a:lnTo>
                  <a:pt x="125158" y="6350"/>
                </a:lnTo>
                <a:lnTo>
                  <a:pt x="279717" y="6515"/>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5230347" y="2249206"/>
            <a:ext cx="50850" cy="50850"/>
          </a:xfrm>
          <a:custGeom>
            <a:avLst/>
            <a:gdLst>
              <a:gd name="connsiteX0" fmla="*/ 0 w 50850"/>
              <a:gd name="connsiteY0" fmla="*/ 50800 h 50850"/>
              <a:gd name="connsiteX1" fmla="*/ 50800 w 50850"/>
              <a:gd name="connsiteY1" fmla="*/ 50850 h 50850"/>
              <a:gd name="connsiteX2" fmla="*/ 50850 w 50850"/>
              <a:gd name="connsiteY2" fmla="*/ 50 h 50850"/>
              <a:gd name="connsiteX3" fmla="*/ 50 w 50850"/>
              <a:gd name="connsiteY3" fmla="*/ 0 h 50850"/>
              <a:gd name="connsiteX4" fmla="*/ 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0" y="50800"/>
                </a:moveTo>
                <a:lnTo>
                  <a:pt x="50800" y="50850"/>
                </a:lnTo>
                <a:lnTo>
                  <a:pt x="50850" y="50"/>
                </a:lnTo>
                <a:lnTo>
                  <a:pt x="50" y="0"/>
                </a:lnTo>
                <a:lnTo>
                  <a:pt x="0" y="50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796049" y="7622396"/>
            <a:ext cx="466077" cy="256299"/>
          </a:xfrm>
          <a:custGeom>
            <a:avLst/>
            <a:gdLst>
              <a:gd name="connsiteX0" fmla="*/ 6350 w 466077"/>
              <a:gd name="connsiteY0" fmla="*/ 249948 h 256299"/>
              <a:gd name="connsiteX1" fmla="*/ 305155 w 466077"/>
              <a:gd name="connsiteY1" fmla="*/ 249948 h 256299"/>
              <a:gd name="connsiteX2" fmla="*/ 305155 w 466077"/>
              <a:gd name="connsiteY2" fmla="*/ 6350 h 256299"/>
              <a:gd name="connsiteX3" fmla="*/ 459727 w 466077"/>
              <a:gd name="connsiteY3" fmla="*/ 6515 h 256299"/>
            </a:gdLst>
            <a:ahLst/>
            <a:cxnLst>
              <a:cxn ang="0">
                <a:pos x="connsiteX0" y="connsiteY0"/>
              </a:cxn>
              <a:cxn ang="1">
                <a:pos x="connsiteX1" y="connsiteY1"/>
              </a:cxn>
              <a:cxn ang="2">
                <a:pos x="connsiteX2" y="connsiteY2"/>
              </a:cxn>
              <a:cxn ang="3">
                <a:pos x="connsiteX3" y="connsiteY3"/>
              </a:cxn>
            </a:cxnLst>
            <a:rect l="l" t="t" r="r" b="b"/>
            <a:pathLst>
              <a:path w="466077" h="256299">
                <a:moveTo>
                  <a:pt x="6350" y="249948"/>
                </a:moveTo>
                <a:lnTo>
                  <a:pt x="305155" y="249948"/>
                </a:lnTo>
                <a:lnTo>
                  <a:pt x="305155" y="6350"/>
                </a:lnTo>
                <a:lnTo>
                  <a:pt x="459727" y="6515"/>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5230347" y="7603478"/>
            <a:ext cx="50850" cy="50851"/>
          </a:xfrm>
          <a:custGeom>
            <a:avLst/>
            <a:gdLst>
              <a:gd name="connsiteX0" fmla="*/ 0 w 50850"/>
              <a:gd name="connsiteY0" fmla="*/ 50800 h 50851"/>
              <a:gd name="connsiteX1" fmla="*/ 50800 w 50850"/>
              <a:gd name="connsiteY1" fmla="*/ 50851 h 50851"/>
              <a:gd name="connsiteX2" fmla="*/ 50850 w 50850"/>
              <a:gd name="connsiteY2" fmla="*/ 51 h 50851"/>
              <a:gd name="connsiteX3" fmla="*/ 50 w 50850"/>
              <a:gd name="connsiteY3" fmla="*/ 0 h 50851"/>
              <a:gd name="connsiteX4" fmla="*/ 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0" y="50800"/>
                </a:moveTo>
                <a:lnTo>
                  <a:pt x="50800" y="50851"/>
                </a:lnTo>
                <a:lnTo>
                  <a:pt x="50850" y="51"/>
                </a:lnTo>
                <a:lnTo>
                  <a:pt x="50" y="0"/>
                </a:lnTo>
                <a:lnTo>
                  <a:pt x="0" y="5080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959850" y="2502138"/>
            <a:ext cx="302272" cy="585685"/>
          </a:xfrm>
          <a:custGeom>
            <a:avLst/>
            <a:gdLst>
              <a:gd name="connsiteX0" fmla="*/ 6350 w 302272"/>
              <a:gd name="connsiteY0" fmla="*/ 579335 h 585685"/>
              <a:gd name="connsiteX1" fmla="*/ 159359 w 302272"/>
              <a:gd name="connsiteY1" fmla="*/ 579335 h 585685"/>
              <a:gd name="connsiteX2" fmla="*/ 159359 w 302272"/>
              <a:gd name="connsiteY2" fmla="*/ 6350 h 585685"/>
              <a:gd name="connsiteX3" fmla="*/ 295922 w 302272"/>
              <a:gd name="connsiteY3" fmla="*/ 6515 h 585685"/>
            </a:gdLst>
            <a:ahLst/>
            <a:cxnLst>
              <a:cxn ang="0">
                <a:pos x="connsiteX0" y="connsiteY0"/>
              </a:cxn>
              <a:cxn ang="1">
                <a:pos x="connsiteX1" y="connsiteY1"/>
              </a:cxn>
              <a:cxn ang="2">
                <a:pos x="connsiteX2" y="connsiteY2"/>
              </a:cxn>
              <a:cxn ang="3">
                <a:pos x="connsiteX3" y="connsiteY3"/>
              </a:cxn>
            </a:cxnLst>
            <a:rect l="l" t="t" r="r" b="b"/>
            <a:pathLst>
              <a:path w="302272" h="585685">
                <a:moveTo>
                  <a:pt x="6350" y="579335"/>
                </a:moveTo>
                <a:lnTo>
                  <a:pt x="159359" y="579335"/>
                </a:lnTo>
                <a:lnTo>
                  <a:pt x="159359" y="6350"/>
                </a:lnTo>
                <a:lnTo>
                  <a:pt x="295922" y="6515"/>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5230343" y="2483223"/>
            <a:ext cx="50863" cy="50850"/>
          </a:xfrm>
          <a:custGeom>
            <a:avLst/>
            <a:gdLst>
              <a:gd name="connsiteX0" fmla="*/ 0 w 50863"/>
              <a:gd name="connsiteY0" fmla="*/ 50800 h 50850"/>
              <a:gd name="connsiteX1" fmla="*/ 50800 w 50863"/>
              <a:gd name="connsiteY1" fmla="*/ 50850 h 50850"/>
              <a:gd name="connsiteX2" fmla="*/ 50863 w 50863"/>
              <a:gd name="connsiteY2" fmla="*/ 50 h 50850"/>
              <a:gd name="connsiteX3" fmla="*/ 63 w 50863"/>
              <a:gd name="connsiteY3" fmla="*/ 0 h 50850"/>
              <a:gd name="connsiteX4" fmla="*/ 0 w 50863"/>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63" h="50850">
                <a:moveTo>
                  <a:pt x="0" y="50800"/>
                </a:moveTo>
                <a:lnTo>
                  <a:pt x="50800" y="50850"/>
                </a:lnTo>
                <a:lnTo>
                  <a:pt x="50863" y="50"/>
                </a:lnTo>
                <a:lnTo>
                  <a:pt x="63" y="0"/>
                </a:lnTo>
                <a:lnTo>
                  <a:pt x="0" y="5080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4877963" y="2774567"/>
            <a:ext cx="384162" cy="541845"/>
          </a:xfrm>
          <a:custGeom>
            <a:avLst/>
            <a:gdLst>
              <a:gd name="connsiteX0" fmla="*/ 6350 w 384162"/>
              <a:gd name="connsiteY0" fmla="*/ 535495 h 541845"/>
              <a:gd name="connsiteX1" fmla="*/ 259245 w 384162"/>
              <a:gd name="connsiteY1" fmla="*/ 535495 h 541845"/>
              <a:gd name="connsiteX2" fmla="*/ 259245 w 384162"/>
              <a:gd name="connsiteY2" fmla="*/ 6350 h 541845"/>
              <a:gd name="connsiteX3" fmla="*/ 377812 w 384162"/>
              <a:gd name="connsiteY3" fmla="*/ 6502 h 541845"/>
            </a:gdLst>
            <a:ahLst/>
            <a:cxnLst>
              <a:cxn ang="0">
                <a:pos x="connsiteX0" y="connsiteY0"/>
              </a:cxn>
              <a:cxn ang="1">
                <a:pos x="connsiteX1" y="connsiteY1"/>
              </a:cxn>
              <a:cxn ang="2">
                <a:pos x="connsiteX2" y="connsiteY2"/>
              </a:cxn>
              <a:cxn ang="3">
                <a:pos x="connsiteX3" y="connsiteY3"/>
              </a:cxn>
            </a:cxnLst>
            <a:rect l="l" t="t" r="r" b="b"/>
            <a:pathLst>
              <a:path w="384162" h="541845">
                <a:moveTo>
                  <a:pt x="6350" y="535495"/>
                </a:moveTo>
                <a:lnTo>
                  <a:pt x="259245" y="535495"/>
                </a:lnTo>
                <a:lnTo>
                  <a:pt x="259245" y="6350"/>
                </a:lnTo>
                <a:lnTo>
                  <a:pt x="377812" y="6502"/>
                </a:lnTo>
              </a:path>
            </a:pathLst>
          </a:custGeom>
          <a:ln w="12700">
            <a:solidFill>
              <a:srgbClr val="FCE4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5230341" y="2755638"/>
            <a:ext cx="50863" cy="50863"/>
          </a:xfrm>
          <a:custGeom>
            <a:avLst/>
            <a:gdLst>
              <a:gd name="connsiteX0" fmla="*/ 0 w 50863"/>
              <a:gd name="connsiteY0" fmla="*/ 50800 h 50863"/>
              <a:gd name="connsiteX1" fmla="*/ 50800 w 50863"/>
              <a:gd name="connsiteY1" fmla="*/ 50863 h 50863"/>
              <a:gd name="connsiteX2" fmla="*/ 50863 w 50863"/>
              <a:gd name="connsiteY2" fmla="*/ 63 h 50863"/>
              <a:gd name="connsiteX3" fmla="*/ 63 w 50863"/>
              <a:gd name="connsiteY3" fmla="*/ 0 h 50863"/>
              <a:gd name="connsiteX4" fmla="*/ 0 w 50863"/>
              <a:gd name="connsiteY4" fmla="*/ 50800 h 508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63" h="50863">
                <a:moveTo>
                  <a:pt x="0" y="50800"/>
                </a:moveTo>
                <a:lnTo>
                  <a:pt x="50800" y="50863"/>
                </a:lnTo>
                <a:lnTo>
                  <a:pt x="50863" y="63"/>
                </a:lnTo>
                <a:lnTo>
                  <a:pt x="63" y="0"/>
                </a:lnTo>
                <a:lnTo>
                  <a:pt x="0" y="50800"/>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4774449" y="3046986"/>
            <a:ext cx="487667" cy="463842"/>
          </a:xfrm>
          <a:custGeom>
            <a:avLst/>
            <a:gdLst>
              <a:gd name="connsiteX0" fmla="*/ 6350 w 487667"/>
              <a:gd name="connsiteY0" fmla="*/ 457492 h 463842"/>
              <a:gd name="connsiteX1" fmla="*/ 380758 w 487667"/>
              <a:gd name="connsiteY1" fmla="*/ 457492 h 463842"/>
              <a:gd name="connsiteX2" fmla="*/ 380758 w 487667"/>
              <a:gd name="connsiteY2" fmla="*/ 6350 h 463842"/>
              <a:gd name="connsiteX3" fmla="*/ 481317 w 487667"/>
              <a:gd name="connsiteY3" fmla="*/ 6502 h 463842"/>
            </a:gdLst>
            <a:ahLst/>
            <a:cxnLst>
              <a:cxn ang="0">
                <a:pos x="connsiteX0" y="connsiteY0"/>
              </a:cxn>
              <a:cxn ang="1">
                <a:pos x="connsiteX1" y="connsiteY1"/>
              </a:cxn>
              <a:cxn ang="2">
                <a:pos x="connsiteX2" y="connsiteY2"/>
              </a:cxn>
              <a:cxn ang="3">
                <a:pos x="connsiteX3" y="connsiteY3"/>
              </a:cxn>
            </a:cxnLst>
            <a:rect l="l" t="t" r="r" b="b"/>
            <a:pathLst>
              <a:path w="487667" h="463842">
                <a:moveTo>
                  <a:pt x="6350" y="457492"/>
                </a:moveTo>
                <a:lnTo>
                  <a:pt x="380758" y="457492"/>
                </a:lnTo>
                <a:lnTo>
                  <a:pt x="380758" y="6350"/>
                </a:lnTo>
                <a:lnTo>
                  <a:pt x="481317" y="6502"/>
                </a:lnTo>
              </a:path>
            </a:pathLst>
          </a:custGeom>
          <a:ln w="12700">
            <a:solidFill>
              <a:srgbClr val="8E7C3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5230336" y="3028052"/>
            <a:ext cx="50876" cy="50876"/>
          </a:xfrm>
          <a:custGeom>
            <a:avLst/>
            <a:gdLst>
              <a:gd name="connsiteX0" fmla="*/ 0 w 50876"/>
              <a:gd name="connsiteY0" fmla="*/ 50800 h 50876"/>
              <a:gd name="connsiteX1" fmla="*/ 50800 w 50876"/>
              <a:gd name="connsiteY1" fmla="*/ 50876 h 50876"/>
              <a:gd name="connsiteX2" fmla="*/ 50876 w 50876"/>
              <a:gd name="connsiteY2" fmla="*/ 76 h 50876"/>
              <a:gd name="connsiteX3" fmla="*/ 76 w 50876"/>
              <a:gd name="connsiteY3" fmla="*/ 0 h 50876"/>
              <a:gd name="connsiteX4" fmla="*/ 0 w 50876"/>
              <a:gd name="connsiteY4" fmla="*/ 50800 h 508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76" h="50876">
                <a:moveTo>
                  <a:pt x="0" y="50800"/>
                </a:moveTo>
                <a:lnTo>
                  <a:pt x="50800" y="50876"/>
                </a:lnTo>
                <a:lnTo>
                  <a:pt x="50876" y="76"/>
                </a:lnTo>
                <a:lnTo>
                  <a:pt x="76" y="0"/>
                </a:lnTo>
                <a:lnTo>
                  <a:pt x="0" y="50800"/>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4704250" y="3329018"/>
            <a:ext cx="557872" cy="248411"/>
          </a:xfrm>
          <a:custGeom>
            <a:avLst/>
            <a:gdLst>
              <a:gd name="connsiteX0" fmla="*/ 6350 w 557872"/>
              <a:gd name="connsiteY0" fmla="*/ 242061 h 248411"/>
              <a:gd name="connsiteX1" fmla="*/ 468960 w 557872"/>
              <a:gd name="connsiteY1" fmla="*/ 242061 h 248411"/>
              <a:gd name="connsiteX2" fmla="*/ 468960 w 557872"/>
              <a:gd name="connsiteY2" fmla="*/ 6350 h 248411"/>
              <a:gd name="connsiteX3" fmla="*/ 551522 w 557872"/>
              <a:gd name="connsiteY3" fmla="*/ 6489 h 248411"/>
            </a:gdLst>
            <a:ahLst/>
            <a:cxnLst>
              <a:cxn ang="0">
                <a:pos x="connsiteX0" y="connsiteY0"/>
              </a:cxn>
              <a:cxn ang="1">
                <a:pos x="connsiteX1" y="connsiteY1"/>
              </a:cxn>
              <a:cxn ang="2">
                <a:pos x="connsiteX2" y="connsiteY2"/>
              </a:cxn>
              <a:cxn ang="3">
                <a:pos x="connsiteX3" y="connsiteY3"/>
              </a:cxn>
            </a:cxnLst>
            <a:rect l="l" t="t" r="r" b="b"/>
            <a:pathLst>
              <a:path w="557872" h="248411">
                <a:moveTo>
                  <a:pt x="6350" y="242061"/>
                </a:moveTo>
                <a:lnTo>
                  <a:pt x="468960" y="242061"/>
                </a:lnTo>
                <a:lnTo>
                  <a:pt x="468960" y="6350"/>
                </a:lnTo>
                <a:lnTo>
                  <a:pt x="551522" y="6489"/>
                </a:lnTo>
              </a:path>
            </a:pathLst>
          </a:custGeom>
          <a:ln w="12700">
            <a:solidFill>
              <a:srgbClr val="00C1F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5230329" y="3310063"/>
            <a:ext cx="50888" cy="50889"/>
          </a:xfrm>
          <a:custGeom>
            <a:avLst/>
            <a:gdLst>
              <a:gd name="connsiteX0" fmla="*/ 0 w 50888"/>
              <a:gd name="connsiteY0" fmla="*/ 50800 h 50889"/>
              <a:gd name="connsiteX1" fmla="*/ 50800 w 50888"/>
              <a:gd name="connsiteY1" fmla="*/ 50889 h 50889"/>
              <a:gd name="connsiteX2" fmla="*/ 50888 w 50888"/>
              <a:gd name="connsiteY2" fmla="*/ 89 h 50889"/>
              <a:gd name="connsiteX3" fmla="*/ 88 w 50888"/>
              <a:gd name="connsiteY3" fmla="*/ 0 h 50889"/>
              <a:gd name="connsiteX4" fmla="*/ 0 w 50888"/>
              <a:gd name="connsiteY4" fmla="*/ 50800 h 508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88" h="50889">
                <a:moveTo>
                  <a:pt x="0" y="50800"/>
                </a:moveTo>
                <a:lnTo>
                  <a:pt x="50800" y="50889"/>
                </a:lnTo>
                <a:lnTo>
                  <a:pt x="50888" y="89"/>
                </a:lnTo>
                <a:lnTo>
                  <a:pt x="88" y="0"/>
                </a:lnTo>
                <a:lnTo>
                  <a:pt x="0" y="50800"/>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4481050" y="3611040"/>
            <a:ext cx="781075" cy="176987"/>
          </a:xfrm>
          <a:custGeom>
            <a:avLst/>
            <a:gdLst>
              <a:gd name="connsiteX0" fmla="*/ 6350 w 781075"/>
              <a:gd name="connsiteY0" fmla="*/ 170637 h 176987"/>
              <a:gd name="connsiteX1" fmla="*/ 710158 w 781075"/>
              <a:gd name="connsiteY1" fmla="*/ 170637 h 176987"/>
              <a:gd name="connsiteX2" fmla="*/ 710158 w 781075"/>
              <a:gd name="connsiteY2" fmla="*/ 6350 h 176987"/>
              <a:gd name="connsiteX3" fmla="*/ 774725 w 781075"/>
              <a:gd name="connsiteY3" fmla="*/ 6477 h 176987"/>
            </a:gdLst>
            <a:ahLst/>
            <a:cxnLst>
              <a:cxn ang="0">
                <a:pos x="connsiteX0" y="connsiteY0"/>
              </a:cxn>
              <a:cxn ang="1">
                <a:pos x="connsiteX1" y="connsiteY1"/>
              </a:cxn>
              <a:cxn ang="2">
                <a:pos x="connsiteX2" y="connsiteY2"/>
              </a:cxn>
              <a:cxn ang="3">
                <a:pos x="connsiteX3" y="connsiteY3"/>
              </a:cxn>
            </a:cxnLst>
            <a:rect l="l" t="t" r="r" b="b"/>
            <a:pathLst>
              <a:path w="781075" h="176987">
                <a:moveTo>
                  <a:pt x="6350" y="170637"/>
                </a:moveTo>
                <a:lnTo>
                  <a:pt x="710158" y="170637"/>
                </a:lnTo>
                <a:lnTo>
                  <a:pt x="710158" y="6350"/>
                </a:lnTo>
                <a:lnTo>
                  <a:pt x="774725" y="6477"/>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5230321" y="3592067"/>
            <a:ext cx="50901" cy="50901"/>
          </a:xfrm>
          <a:custGeom>
            <a:avLst/>
            <a:gdLst>
              <a:gd name="connsiteX0" fmla="*/ 0 w 50901"/>
              <a:gd name="connsiteY0" fmla="*/ 50800 h 50901"/>
              <a:gd name="connsiteX1" fmla="*/ 50800 w 50901"/>
              <a:gd name="connsiteY1" fmla="*/ 50901 h 50901"/>
              <a:gd name="connsiteX2" fmla="*/ 50901 w 50901"/>
              <a:gd name="connsiteY2" fmla="*/ 101 h 50901"/>
              <a:gd name="connsiteX3" fmla="*/ 101 w 50901"/>
              <a:gd name="connsiteY3" fmla="*/ 0 h 50901"/>
              <a:gd name="connsiteX4" fmla="*/ 0 w 50901"/>
              <a:gd name="connsiteY4" fmla="*/ 50800 h 509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901" h="50901">
                <a:moveTo>
                  <a:pt x="0" y="50800"/>
                </a:moveTo>
                <a:lnTo>
                  <a:pt x="50800" y="50901"/>
                </a:lnTo>
                <a:lnTo>
                  <a:pt x="50901" y="101"/>
                </a:lnTo>
                <a:lnTo>
                  <a:pt x="101" y="0"/>
                </a:lnTo>
                <a:lnTo>
                  <a:pt x="0" y="50800"/>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2477839" y="3383335"/>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2458770" y="3364791"/>
            <a:ext cx="50850" cy="50850"/>
          </a:xfrm>
          <a:custGeom>
            <a:avLst/>
            <a:gdLst>
              <a:gd name="connsiteX0" fmla="*/ 50850 w 50850"/>
              <a:gd name="connsiteY0" fmla="*/ 50800 h 50850"/>
              <a:gd name="connsiteX1" fmla="*/ 50 w 50850"/>
              <a:gd name="connsiteY1" fmla="*/ 50850 h 50850"/>
              <a:gd name="connsiteX2" fmla="*/ 0 w 50850"/>
              <a:gd name="connsiteY2" fmla="*/ 50 h 50850"/>
              <a:gd name="connsiteX3" fmla="*/ 50800 w 50850"/>
              <a:gd name="connsiteY3" fmla="*/ 0 h 50850"/>
              <a:gd name="connsiteX4" fmla="*/ 5085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50850" y="50800"/>
                </a:moveTo>
                <a:lnTo>
                  <a:pt x="50" y="50850"/>
                </a:lnTo>
                <a:lnTo>
                  <a:pt x="0" y="50"/>
                </a:lnTo>
                <a:lnTo>
                  <a:pt x="50800" y="0"/>
                </a:lnTo>
                <a:lnTo>
                  <a:pt x="50850" y="5080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2477839" y="7944997"/>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6" name="Freeform 3"/>
          <p:cNvSpPr/>
          <p:nvPr/>
        </p:nvSpPr>
        <p:spPr>
          <a:xfrm>
            <a:off x="2458770" y="7926453"/>
            <a:ext cx="50850" cy="50851"/>
          </a:xfrm>
          <a:custGeom>
            <a:avLst/>
            <a:gdLst>
              <a:gd name="connsiteX0" fmla="*/ 50850 w 50850"/>
              <a:gd name="connsiteY0" fmla="*/ 50800 h 50851"/>
              <a:gd name="connsiteX1" fmla="*/ 50 w 50850"/>
              <a:gd name="connsiteY1" fmla="*/ 50851 h 50851"/>
              <a:gd name="connsiteX2" fmla="*/ 0 w 50850"/>
              <a:gd name="connsiteY2" fmla="*/ 51 h 50851"/>
              <a:gd name="connsiteX3" fmla="*/ 50800 w 50850"/>
              <a:gd name="connsiteY3" fmla="*/ 0 h 50851"/>
              <a:gd name="connsiteX4" fmla="*/ 5085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50850" y="50800"/>
                </a:moveTo>
                <a:lnTo>
                  <a:pt x="50" y="50851"/>
                </a:lnTo>
                <a:lnTo>
                  <a:pt x="0" y="51"/>
                </a:lnTo>
                <a:lnTo>
                  <a:pt x="50800" y="0"/>
                </a:lnTo>
                <a:lnTo>
                  <a:pt x="50850" y="508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2520121" y="7110873"/>
            <a:ext cx="2324316" cy="1457929"/>
          </a:xfrm>
          <a:custGeom>
            <a:avLst/>
            <a:gdLst>
              <a:gd name="connsiteX0" fmla="*/ 585673 w 2324316"/>
              <a:gd name="connsiteY0" fmla="*/ 1262430 h 1457929"/>
              <a:gd name="connsiteX1" fmla="*/ 2324316 w 2324316"/>
              <a:gd name="connsiteY1" fmla="*/ 872197 h 1457929"/>
              <a:gd name="connsiteX2" fmla="*/ 1346213 w 2324316"/>
              <a:gd name="connsiteY2" fmla="*/ 252665 h 1457929"/>
              <a:gd name="connsiteX3" fmla="*/ 15405 w 2324316"/>
              <a:gd name="connsiteY3" fmla="*/ 0 h 1457929"/>
              <a:gd name="connsiteX4" fmla="*/ 585673 w 2324316"/>
              <a:gd name="connsiteY4" fmla="*/ 1262430 h 1457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24316" h="1457929">
                <a:moveTo>
                  <a:pt x="585673" y="1262430"/>
                </a:moveTo>
                <a:cubicBezTo>
                  <a:pt x="1173531" y="1634781"/>
                  <a:pt x="1951952" y="1460080"/>
                  <a:pt x="2324316" y="872197"/>
                </a:cubicBezTo>
                <a:lnTo>
                  <a:pt x="1346213" y="252665"/>
                </a:lnTo>
                <a:lnTo>
                  <a:pt x="15405" y="0"/>
                </a:lnTo>
                <a:cubicBezTo>
                  <a:pt x="-60997" y="481710"/>
                  <a:pt x="147460" y="984872"/>
                  <a:pt x="585673" y="1262430"/>
                </a:cubicBezTo>
              </a:path>
            </a:pathLst>
          </a:custGeom>
          <a:solidFill>
            <a:srgbClr val="D31D4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535510" y="6048912"/>
            <a:ext cx="2316352" cy="1314623"/>
          </a:xfrm>
          <a:custGeom>
            <a:avLst/>
            <a:gdLst>
              <a:gd name="connsiteX0" fmla="*/ 1330820 w 2316352"/>
              <a:gd name="connsiteY0" fmla="*/ 1314623 h 1314623"/>
              <a:gd name="connsiteX1" fmla="*/ 2316352 w 2316352"/>
              <a:gd name="connsiteY1" fmla="*/ 597276 h 1314623"/>
              <a:gd name="connsiteX2" fmla="*/ 1918690 w 2316352"/>
              <a:gd name="connsiteY2" fmla="*/ 195499 h 1314623"/>
              <a:gd name="connsiteX3" fmla="*/ 180035 w 2316352"/>
              <a:gd name="connsiteY3" fmla="*/ 585732 h 1314623"/>
              <a:gd name="connsiteX4" fmla="*/ 0 w 2316352"/>
              <a:gd name="connsiteY4" fmla="*/ 1061956 h 1314623"/>
              <a:gd name="connsiteX5" fmla="*/ 1330820 w 2316352"/>
              <a:gd name="connsiteY5" fmla="*/ 1314623 h 13146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316352" h="1314623">
                <a:moveTo>
                  <a:pt x="1330820" y="1314623"/>
                </a:moveTo>
                <a:lnTo>
                  <a:pt x="2316352" y="597276"/>
                </a:lnTo>
                <a:cubicBezTo>
                  <a:pt x="2219108" y="439732"/>
                  <a:pt x="2085606" y="301226"/>
                  <a:pt x="1918690" y="195499"/>
                </a:cubicBezTo>
                <a:cubicBezTo>
                  <a:pt x="1330820" y="-176851"/>
                  <a:pt x="552399" y="-2151"/>
                  <a:pt x="180035" y="585732"/>
                </a:cubicBezTo>
                <a:cubicBezTo>
                  <a:pt x="85242" y="735414"/>
                  <a:pt x="26098" y="897428"/>
                  <a:pt x="0" y="1061956"/>
                </a:cubicBezTo>
                <a:lnTo>
                  <a:pt x="1330820" y="1314623"/>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3866325" y="6646189"/>
            <a:ext cx="1173458" cy="717346"/>
          </a:xfrm>
          <a:custGeom>
            <a:avLst/>
            <a:gdLst>
              <a:gd name="connsiteX0" fmla="*/ 985545 w 1173458"/>
              <a:gd name="connsiteY0" fmla="*/ 0 h 717346"/>
              <a:gd name="connsiteX1" fmla="*/ 0 w 1173458"/>
              <a:gd name="connsiteY1" fmla="*/ 717346 h 717346"/>
              <a:gd name="connsiteX2" fmla="*/ 1172375 w 1173458"/>
              <a:gd name="connsiteY2" fmla="*/ 716330 h 717346"/>
              <a:gd name="connsiteX3" fmla="*/ 985545 w 1173458"/>
              <a:gd name="connsiteY3" fmla="*/ 0 h 717346"/>
            </a:gdLst>
            <a:ahLst/>
            <a:cxnLst>
              <a:cxn ang="0">
                <a:pos x="connsiteX0" y="connsiteY0"/>
              </a:cxn>
              <a:cxn ang="1">
                <a:pos x="connsiteX1" y="connsiteY1"/>
              </a:cxn>
              <a:cxn ang="2">
                <a:pos x="connsiteX2" y="connsiteY2"/>
              </a:cxn>
              <a:cxn ang="3">
                <a:pos x="connsiteX3" y="connsiteY3"/>
              </a:cxn>
            </a:cxnLst>
            <a:rect l="l" t="t" r="r" b="b"/>
            <a:pathLst>
              <a:path w="1173458" h="717346">
                <a:moveTo>
                  <a:pt x="985545" y="0"/>
                </a:moveTo>
                <a:lnTo>
                  <a:pt x="0" y="717346"/>
                </a:lnTo>
                <a:lnTo>
                  <a:pt x="1172375" y="716330"/>
                </a:lnTo>
                <a:cubicBezTo>
                  <a:pt x="1182840" y="465137"/>
                  <a:pt x="1118146" y="214845"/>
                  <a:pt x="985545" y="0"/>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866324" y="7362516"/>
            <a:ext cx="1172374" cy="358723"/>
          </a:xfrm>
          <a:custGeom>
            <a:avLst/>
            <a:gdLst>
              <a:gd name="connsiteX0" fmla="*/ 1172374 w 1172374"/>
              <a:gd name="connsiteY0" fmla="*/ 0 h 358723"/>
              <a:gd name="connsiteX1" fmla="*/ 0 w 1172374"/>
              <a:gd name="connsiteY1" fmla="*/ 1028 h 358723"/>
              <a:gd name="connsiteX2" fmla="*/ 1104176 w 1172374"/>
              <a:gd name="connsiteY2" fmla="*/ 358723 h 358723"/>
              <a:gd name="connsiteX3" fmla="*/ 1172374 w 1172374"/>
              <a:gd name="connsiteY3" fmla="*/ 0 h 358723"/>
            </a:gdLst>
            <a:ahLst/>
            <a:cxnLst>
              <a:cxn ang="0">
                <a:pos x="connsiteX0" y="connsiteY0"/>
              </a:cxn>
              <a:cxn ang="1">
                <a:pos x="connsiteX1" y="connsiteY1"/>
              </a:cxn>
              <a:cxn ang="2">
                <a:pos x="connsiteX2" y="connsiteY2"/>
              </a:cxn>
              <a:cxn ang="3">
                <a:pos x="connsiteX3" y="connsiteY3"/>
              </a:cxn>
            </a:cxnLst>
            <a:rect l="l" t="t" r="r" b="b"/>
            <a:pathLst>
              <a:path w="1172374" h="358723">
                <a:moveTo>
                  <a:pt x="1172374" y="0"/>
                </a:moveTo>
                <a:lnTo>
                  <a:pt x="0" y="1028"/>
                </a:lnTo>
                <a:lnTo>
                  <a:pt x="1104176" y="358723"/>
                </a:lnTo>
                <a:cubicBezTo>
                  <a:pt x="1144892" y="241490"/>
                  <a:pt x="1167345" y="120687"/>
                  <a:pt x="1172374" y="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3866306" y="7363539"/>
            <a:ext cx="1104176" cy="619531"/>
          </a:xfrm>
          <a:custGeom>
            <a:avLst/>
            <a:gdLst>
              <a:gd name="connsiteX0" fmla="*/ 0 w 1104176"/>
              <a:gd name="connsiteY0" fmla="*/ 0 h 619531"/>
              <a:gd name="connsiteX1" fmla="*/ 978128 w 1104176"/>
              <a:gd name="connsiteY1" fmla="*/ 619531 h 619531"/>
              <a:gd name="connsiteX2" fmla="*/ 1104176 w 1104176"/>
              <a:gd name="connsiteY2" fmla="*/ 357708 h 619531"/>
              <a:gd name="connsiteX3" fmla="*/ 0 w 1104176"/>
              <a:gd name="connsiteY3" fmla="*/ 0 h 619531"/>
            </a:gdLst>
            <a:ahLst/>
            <a:cxnLst>
              <a:cxn ang="0">
                <a:pos x="connsiteX0" y="connsiteY0"/>
              </a:cxn>
              <a:cxn ang="1">
                <a:pos x="connsiteX1" y="connsiteY1"/>
              </a:cxn>
              <a:cxn ang="2">
                <a:pos x="connsiteX2" y="connsiteY2"/>
              </a:cxn>
              <a:cxn ang="3">
                <a:pos x="connsiteX3" y="connsiteY3"/>
              </a:cxn>
            </a:cxnLst>
            <a:rect l="l" t="t" r="r" b="b"/>
            <a:pathLst>
              <a:path w="1104176" h="619531">
                <a:moveTo>
                  <a:pt x="0" y="0"/>
                </a:moveTo>
                <a:lnTo>
                  <a:pt x="978128" y="619531"/>
                </a:lnTo>
                <a:cubicBezTo>
                  <a:pt x="1031290" y="535584"/>
                  <a:pt x="1072934" y="447688"/>
                  <a:pt x="1104176" y="357708"/>
                </a:cubicBezTo>
                <a:lnTo>
                  <a:pt x="0" y="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790036" y="6318905"/>
            <a:ext cx="1979915" cy="1979912"/>
          </a:xfrm>
          <a:custGeom>
            <a:avLst/>
            <a:gdLst>
              <a:gd name="connsiteX0" fmla="*/ 153609 w 1979915"/>
              <a:gd name="connsiteY0" fmla="*/ 460213 h 1979912"/>
              <a:gd name="connsiteX1" fmla="*/ 460225 w 1979915"/>
              <a:gd name="connsiteY1" fmla="*/ 1826302 h 1979912"/>
              <a:gd name="connsiteX2" fmla="*/ 1826313 w 1979915"/>
              <a:gd name="connsiteY2" fmla="*/ 1519698 h 1979912"/>
              <a:gd name="connsiteX3" fmla="*/ 1519698 w 1979915"/>
              <a:gd name="connsiteY3" fmla="*/ 153610 h 1979912"/>
              <a:gd name="connsiteX4" fmla="*/ 153609 w 1979915"/>
              <a:gd name="connsiteY4" fmla="*/ 460213 h 19799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79915" h="1979912">
                <a:moveTo>
                  <a:pt x="153609" y="460213"/>
                </a:moveTo>
                <a:cubicBezTo>
                  <a:pt x="-138960" y="922112"/>
                  <a:pt x="-1685" y="1533731"/>
                  <a:pt x="460225" y="1826302"/>
                </a:cubicBezTo>
                <a:cubicBezTo>
                  <a:pt x="922124" y="2118871"/>
                  <a:pt x="1533744" y="1981597"/>
                  <a:pt x="1826313" y="1519698"/>
                </a:cubicBezTo>
                <a:cubicBezTo>
                  <a:pt x="2118871" y="1057799"/>
                  <a:pt x="1981597" y="446180"/>
                  <a:pt x="1519698" y="153610"/>
                </a:cubicBezTo>
                <a:cubicBezTo>
                  <a:pt x="1057798" y="-138959"/>
                  <a:pt x="446179" y="-1685"/>
                  <a:pt x="153609" y="46021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3060221" y="6589079"/>
            <a:ext cx="1439561" cy="1439557"/>
          </a:xfrm>
          <a:custGeom>
            <a:avLst/>
            <a:gdLst>
              <a:gd name="connsiteX0" fmla="*/ 111528 w 1439561"/>
              <a:gd name="connsiteY0" fmla="*/ 334520 h 1439557"/>
              <a:gd name="connsiteX1" fmla="*/ 334515 w 1439561"/>
              <a:gd name="connsiteY1" fmla="*/ 1328029 h 1439557"/>
              <a:gd name="connsiteX2" fmla="*/ 1328036 w 1439561"/>
              <a:gd name="connsiteY2" fmla="*/ 1105042 h 1439557"/>
              <a:gd name="connsiteX3" fmla="*/ 1105037 w 1439561"/>
              <a:gd name="connsiteY3" fmla="*/ 111521 h 1439557"/>
              <a:gd name="connsiteX4" fmla="*/ 111528 w 1439561"/>
              <a:gd name="connsiteY4" fmla="*/ 334520 h 143955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39561" h="1439557">
                <a:moveTo>
                  <a:pt x="111528" y="334520"/>
                </a:moveTo>
                <a:cubicBezTo>
                  <a:pt x="-101247" y="670448"/>
                  <a:pt x="-1425" y="1115266"/>
                  <a:pt x="334515" y="1328029"/>
                </a:cubicBezTo>
                <a:cubicBezTo>
                  <a:pt x="670443" y="1540804"/>
                  <a:pt x="1115260" y="1440982"/>
                  <a:pt x="1328036" y="1105042"/>
                </a:cubicBezTo>
                <a:cubicBezTo>
                  <a:pt x="1540812" y="769114"/>
                  <a:pt x="1440977" y="324297"/>
                  <a:pt x="1105037" y="111521"/>
                </a:cubicBezTo>
                <a:cubicBezTo>
                  <a:pt x="769109" y="-101254"/>
                  <a:pt x="324304" y="-1406"/>
                  <a:pt x="111528" y="33452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771900" y="2552700"/>
            <a:ext cx="1282700" cy="431800"/>
          </a:xfrm>
          <a:prstGeom prst="rect">
            <a:avLst/>
          </a:prstGeom>
          <a:noFill/>
        </p:spPr>
      </p:pic>
      <p:pic>
        <p:nvPicPr>
          <p:cNvPr id="1046"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47"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2" name="TextBox 1"/>
          <p:cNvSpPr txBox="1"/>
          <p:nvPr/>
        </p:nvSpPr>
        <p:spPr>
          <a:xfrm>
            <a:off x="711200" y="4394200"/>
            <a:ext cx="6096000" cy="1456809"/>
          </a:xfrm>
          <a:prstGeom prst="rect">
            <a:avLst/>
          </a:prstGeom>
          <a:noFill/>
        </p:spPr>
        <p:txBody>
          <a:bodyPr wrap="square" lIns="0" tIns="0" rIns="0" rtlCol="0">
            <a:spAutoFit/>
          </a:bodyPr>
          <a:lstStyle/>
          <a:p>
            <a:pPr>
              <a:lnSpc>
                <a:spcPts val="1100"/>
              </a:lnSpc>
              <a:tabLst>
                <a:tab pos="63500" algn="l"/>
              </a:tabLst>
            </a:pPr>
            <a:r>
              <a:rPr lang="en-US" altLang="zh-CN" dirty="0" smtClean="0"/>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typical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career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path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next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step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either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becoming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(31.6%)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(27.6</a:t>
            </a:r>
            <a:r>
              <a:rPr lang="en-US" altLang="zh-CN" sz="1000" dirty="0" smtClean="0">
                <a:solidFill>
                  <a:srgbClr val="000000"/>
                </a:solidFill>
                <a:latin typeface="Geogrotesque" pitchFamily="18" charset="0"/>
                <a:cs typeface="Geogrotesque" pitchFamily="18" charset="0"/>
              </a:rPr>
              <a:t>%).</a:t>
            </a: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tab pos="63500" algn="l"/>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could</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be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ext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level</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career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path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for</a:t>
            </a:r>
            <a:r>
              <a:rPr lang="tr-TR" altLang="zh-CN" sz="2000" b="1" dirty="0" smtClean="0">
                <a:solidFill>
                  <a:srgbClr val="000000"/>
                </a:solidFill>
                <a:latin typeface="Geogrotesque" pitchFamily="18" charset="0"/>
                <a:cs typeface="Geogrotesque" pitchFamily="18" charset="0"/>
              </a:rPr>
              <a:t> </a:t>
            </a:r>
            <a:r>
              <a:rPr lang="en-US" altLang="zh-CN" sz="2000" b="1" dirty="0" err="1" smtClean="0">
                <a:solidFill>
                  <a:srgbClr val="000000"/>
                </a:solidFill>
                <a:latin typeface="Geogrotesque" pitchFamily="18" charset="0"/>
                <a:cs typeface="Geogrotesque" pitchFamily="18" charset="0"/>
              </a:rPr>
              <a:t>aTest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Manager</a:t>
            </a:r>
            <a:r>
              <a:rPr lang="en-US" altLang="zh-CN" sz="2000" b="1" dirty="0" smtClean="0">
                <a:solidFill>
                  <a:srgbClr val="000000"/>
                </a:solidFill>
                <a:latin typeface="Geogrotesque" pitchFamily="18" charset="0"/>
                <a:cs typeface="Geogrotesque" pitchFamily="18" charset="0"/>
              </a:rPr>
              <a:t>?</a:t>
            </a:r>
          </a:p>
        </p:txBody>
      </p:sp>
      <p:sp>
        <p:nvSpPr>
          <p:cNvPr id="1048" name="TextBox 1"/>
          <p:cNvSpPr txBox="1"/>
          <p:nvPr/>
        </p:nvSpPr>
        <p:spPr>
          <a:xfrm>
            <a:off x="711200" y="8877300"/>
            <a:ext cx="6108700" cy="328295"/>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common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next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step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career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path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becoming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department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director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project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(37%).</a:t>
            </a:r>
          </a:p>
        </p:txBody>
      </p:sp>
      <p:sp>
        <p:nvSpPr>
          <p:cNvPr id="1049" name="TextBox 1"/>
          <p:cNvSpPr txBox="1"/>
          <p:nvPr/>
        </p:nvSpPr>
        <p:spPr>
          <a:xfrm>
            <a:off x="2120900" y="65532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F47B20"/>
                </a:solidFill>
                <a:latin typeface="Segoe UI" pitchFamily="18" charset="0"/>
                <a:cs typeface="Segoe UI" pitchFamily="18" charset="0"/>
              </a:rPr>
              <a:t>37</a:t>
            </a:r>
            <a:r>
              <a:rPr lang="en-US" altLang="zh-CN" sz="1000" dirty="0" smtClean="0">
                <a:solidFill>
                  <a:srgbClr val="F47B20"/>
                </a:solidFill>
                <a:latin typeface="Segoe UI" pitchFamily="18" charset="0"/>
                <a:cs typeface="Segoe UI" pitchFamily="18" charset="0"/>
              </a:rPr>
              <a:t>%</a:t>
            </a:r>
          </a:p>
        </p:txBody>
      </p:sp>
      <p:sp>
        <p:nvSpPr>
          <p:cNvPr id="1050" name="TextBox 1"/>
          <p:cNvSpPr txBox="1"/>
          <p:nvPr/>
        </p:nvSpPr>
        <p:spPr>
          <a:xfrm>
            <a:off x="2032000" y="2032000"/>
            <a:ext cx="330200" cy="14986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27</a:t>
            </a:r>
            <a:r>
              <a:rPr lang="en-US" altLang="zh-CN" sz="1000" dirty="0" smtClean="0">
                <a:solidFill>
                  <a:srgbClr val="EE2F7C"/>
                </a:solidFill>
                <a:latin typeface="Segoe UI" pitchFamily="18" charset="0"/>
                <a:cs typeface="Segoe UI" pitchFamily="18" charset="0"/>
              </a:rPr>
              <a:t>,6%</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300"/>
              </a:lnSpc>
              <a:tabLst/>
            </a:pPr>
            <a:r>
              <a:rPr lang="en-US" altLang="zh-CN" sz="1200" dirty="0" smtClean="0">
                <a:solidFill>
                  <a:srgbClr val="FCB316"/>
                </a:solidFill>
                <a:latin typeface="Segoe UI" pitchFamily="18" charset="0"/>
                <a:cs typeface="Segoe UI" pitchFamily="18" charset="0"/>
              </a:rPr>
              <a:t>31</a:t>
            </a:r>
            <a:r>
              <a:rPr lang="en-US" altLang="zh-CN" sz="1000" dirty="0" smtClean="0">
                <a:solidFill>
                  <a:srgbClr val="FCB316"/>
                </a:solidFill>
                <a:latin typeface="Segoe UI" pitchFamily="18" charset="0"/>
                <a:cs typeface="Segoe UI" pitchFamily="18" charset="0"/>
              </a:rPr>
              <a:t>,6%</a:t>
            </a:r>
          </a:p>
        </p:txBody>
      </p:sp>
      <p:sp>
        <p:nvSpPr>
          <p:cNvPr id="1051" name="TextBox 1"/>
          <p:cNvSpPr txBox="1"/>
          <p:nvPr/>
        </p:nvSpPr>
        <p:spPr>
          <a:xfrm>
            <a:off x="2120900" y="78613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44</a:t>
            </a:r>
            <a:r>
              <a:rPr lang="en-US" altLang="zh-CN" sz="1000" dirty="0" smtClean="0">
                <a:solidFill>
                  <a:srgbClr val="EE2F7C"/>
                </a:solidFill>
                <a:latin typeface="Segoe UI" pitchFamily="18" charset="0"/>
                <a:cs typeface="Segoe UI" pitchFamily="18" charset="0"/>
              </a:rPr>
              <a:t>%</a:t>
            </a:r>
          </a:p>
        </p:txBody>
      </p:sp>
      <p:sp>
        <p:nvSpPr>
          <p:cNvPr id="1052" name="TextBox 1"/>
          <p:cNvSpPr txBox="1"/>
          <p:nvPr/>
        </p:nvSpPr>
        <p:spPr>
          <a:xfrm>
            <a:off x="960437" y="6565900"/>
            <a:ext cx="8636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Project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p:txBody>
      </p:sp>
      <p:sp>
        <p:nvSpPr>
          <p:cNvPr id="1053" name="TextBox 1"/>
          <p:cNvSpPr txBox="1"/>
          <p:nvPr/>
        </p:nvSpPr>
        <p:spPr>
          <a:xfrm>
            <a:off x="5359400" y="7315200"/>
            <a:ext cx="152400" cy="406400"/>
          </a:xfrm>
          <a:prstGeom prst="rect">
            <a:avLst/>
          </a:prstGeom>
          <a:noFill/>
        </p:spPr>
        <p:txBody>
          <a:bodyPr wrap="none" lIns="0" tIns="0" rIns="0" rtlCol="0">
            <a:spAutoFit/>
          </a:bodyPr>
          <a:lstStyle/>
          <a:p>
            <a:pPr>
              <a:lnSpc>
                <a:spcPts val="1400"/>
              </a:lnSpc>
              <a:tabLst/>
            </a:pPr>
            <a:r>
              <a:rPr lang="en-US" altLang="zh-CN" sz="1200" dirty="0" smtClean="0">
                <a:solidFill>
                  <a:srgbClr val="6E297C"/>
                </a:solidFill>
                <a:latin typeface="Segoe UI" pitchFamily="18" charset="0"/>
                <a:cs typeface="Segoe UI" pitchFamily="18" charset="0"/>
              </a:rPr>
              <a:t>5</a:t>
            </a:r>
            <a:r>
              <a:rPr lang="en-US" altLang="zh-CN" sz="1000" dirty="0" smtClean="0">
                <a:solidFill>
                  <a:srgbClr val="6E297C"/>
                </a:solidFill>
                <a:latin typeface="Segoe UI" pitchFamily="18" charset="0"/>
                <a:cs typeface="Segoe UI" pitchFamily="18" charset="0"/>
              </a:rPr>
              <a:t>%</a:t>
            </a:r>
          </a:p>
          <a:p>
            <a:pPr>
              <a:lnSpc>
                <a:spcPts val="1700"/>
              </a:lnSpc>
              <a:tabLst/>
            </a:pPr>
            <a:r>
              <a:rPr lang="en-US" altLang="zh-CN" sz="1200" dirty="0" smtClean="0">
                <a:solidFill>
                  <a:srgbClr val="A2C43A"/>
                </a:solidFill>
                <a:latin typeface="Segoe UI" pitchFamily="18" charset="0"/>
                <a:cs typeface="Segoe UI" pitchFamily="18" charset="0"/>
              </a:rPr>
              <a:t>4</a:t>
            </a:r>
            <a:r>
              <a:rPr lang="en-US" altLang="zh-CN" sz="1000" dirty="0" smtClean="0">
                <a:solidFill>
                  <a:srgbClr val="A2C43A"/>
                </a:solidFill>
                <a:latin typeface="Segoe UI" pitchFamily="18" charset="0"/>
                <a:cs typeface="Segoe UI" pitchFamily="18" charset="0"/>
              </a:rPr>
              <a:t>%</a:t>
            </a:r>
          </a:p>
        </p:txBody>
      </p:sp>
      <p:sp>
        <p:nvSpPr>
          <p:cNvPr id="1054" name="TextBox 1"/>
          <p:cNvSpPr txBox="1"/>
          <p:nvPr/>
        </p:nvSpPr>
        <p:spPr>
          <a:xfrm>
            <a:off x="711200" y="698500"/>
            <a:ext cx="6604000" cy="1219200"/>
          </a:xfrm>
          <a:prstGeom prst="rect">
            <a:avLst/>
          </a:prstGeom>
          <a:noFill/>
        </p:spPr>
        <p:txBody>
          <a:bodyPr wrap="none" lIns="0" tIns="0" rIns="0" rtlCol="0">
            <a:spAutoFit/>
          </a:bodyPr>
          <a:lstStyle/>
          <a:p>
            <a:pPr>
              <a:lnSpc>
                <a:spcPts val="2400"/>
              </a:lnSpc>
              <a:tabLst>
                <a:tab pos="4648200" algn="l"/>
              </a:tabLst>
            </a:pPr>
            <a:r>
              <a:rPr lang="en-US" altLang="zh-CN" sz="2000" b="1" dirty="0" smtClean="0">
                <a:solidFill>
                  <a:srgbClr val="000000"/>
                </a:solidFill>
                <a:latin typeface="Geogrotesque" pitchFamily="18" charset="0"/>
                <a:cs typeface="Geogrotesque" pitchFamily="18" charset="0"/>
              </a:rPr>
              <a:t>WhichCareerPathismoreCommonforaTesterin</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Your</a:t>
            </a:r>
          </a:p>
          <a:p>
            <a:pPr>
              <a:lnSpc>
                <a:spcPts val="2000"/>
              </a:lnSpc>
              <a:tabLst>
                <a:tab pos="4648200" algn="l"/>
              </a:tabLst>
            </a:pPr>
            <a:r>
              <a:rPr lang="en-US" altLang="zh-CN" sz="2000" b="1" dirty="0" smtClean="0">
                <a:solidFill>
                  <a:srgbClr val="000000"/>
                </a:solidFill>
                <a:latin typeface="Geogrotesque" pitchFamily="18" charset="0"/>
                <a:cs typeface="Geogrotesque" pitchFamily="18" charset="0"/>
              </a:rPr>
              <a:t>Organization?</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4648200" algn="l"/>
              </a:tabLst>
            </a:pPr>
            <a:r>
              <a:rPr lang="en-US" altLang="zh-CN" dirty="0" smtClean="0"/>
              <a:t>	</a:t>
            </a:r>
            <a:r>
              <a:rPr lang="en-US" altLang="zh-CN" sz="1200" dirty="0" smtClean="0">
                <a:solidFill>
                  <a:srgbClr val="F47B20"/>
                </a:solidFill>
                <a:latin typeface="Segoe UI" pitchFamily="18" charset="0"/>
                <a:cs typeface="Segoe UI" pitchFamily="18" charset="0"/>
              </a:rPr>
              <a:t>11</a:t>
            </a:r>
            <a:r>
              <a:rPr lang="en-US" altLang="zh-CN" sz="1000" dirty="0" smtClean="0">
                <a:solidFill>
                  <a:srgbClr val="F47B20"/>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Tester~&gt;TechnicalTestAnalyst</a:t>
            </a:r>
          </a:p>
          <a:p>
            <a:pPr>
              <a:lnSpc>
                <a:spcPts val="700"/>
              </a:lnSpc>
              <a:tabLst>
                <a:tab pos="4648200" algn="l"/>
              </a:tabLst>
            </a:pPr>
            <a:r>
              <a:rPr lang="en-US" altLang="zh-CN" dirty="0" smtClean="0"/>
              <a:t>	</a:t>
            </a:r>
            <a:r>
              <a:rPr lang="en-US" altLang="zh-CN" sz="800" dirty="0" smtClean="0">
                <a:solidFill>
                  <a:srgbClr val="000000"/>
                </a:solidFill>
                <a:latin typeface="Geogrotesque" pitchFamily="18" charset="0"/>
                <a:cs typeface="Geogrotesque" pitchFamily="18" charset="0"/>
              </a:rPr>
              <a:t>(Performance,Security,Automationetc.)</a:t>
            </a:r>
          </a:p>
        </p:txBody>
      </p:sp>
      <p:sp>
        <p:nvSpPr>
          <p:cNvPr id="1055" name="TextBox 1"/>
          <p:cNvSpPr txBox="1"/>
          <p:nvPr/>
        </p:nvSpPr>
        <p:spPr>
          <a:xfrm>
            <a:off x="5359400" y="7086600"/>
            <a:ext cx="596900" cy="177800"/>
          </a:xfrm>
          <a:prstGeom prst="rect">
            <a:avLst/>
          </a:prstGeom>
          <a:noFill/>
        </p:spPr>
        <p:txBody>
          <a:bodyPr wrap="none" lIns="0" tIns="0" rIns="0" rtlCol="0">
            <a:spAutoFit/>
          </a:bodyPr>
          <a:lstStyle/>
          <a:p>
            <a:pPr>
              <a:lnSpc>
                <a:spcPts val="1400"/>
              </a:lnSpc>
              <a:tabLst/>
            </a:pPr>
            <a:r>
              <a:rPr lang="en-US" altLang="zh-CN" sz="1200" dirty="0" smtClean="0">
                <a:solidFill>
                  <a:srgbClr val="1192D1"/>
                </a:solidFill>
                <a:latin typeface="Segoe UI" pitchFamily="18" charset="0"/>
                <a:cs typeface="Segoe UI" pitchFamily="18" charset="0"/>
              </a:rPr>
              <a:t>10</a:t>
            </a:r>
            <a:r>
              <a:rPr lang="en-US" altLang="zh-CN" sz="1000" dirty="0" smtClean="0">
                <a:solidFill>
                  <a:srgbClr val="1192D1"/>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Other</a:t>
            </a:r>
          </a:p>
        </p:txBody>
      </p:sp>
      <p:sp>
        <p:nvSpPr>
          <p:cNvPr id="1056" name="TextBox 1"/>
          <p:cNvSpPr txBox="1"/>
          <p:nvPr/>
        </p:nvSpPr>
        <p:spPr>
          <a:xfrm>
            <a:off x="5689600" y="7340600"/>
            <a:ext cx="1181100" cy="3683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Development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700"/>
              </a:lnSpc>
              <a:tabLst/>
            </a:pPr>
            <a:r>
              <a:rPr lang="en-US" altLang="zh-CN" sz="1000" dirty="0" smtClean="0">
                <a:solidFill>
                  <a:srgbClr val="000000"/>
                </a:solidFill>
                <a:latin typeface="Geogrotesque" pitchFamily="18" charset="0"/>
                <a:cs typeface="Geogrotesque" pitchFamily="18" charset="0"/>
              </a:rPr>
              <a:t>CTO/CIO</a:t>
            </a:r>
          </a:p>
        </p:txBody>
      </p:sp>
      <p:sp>
        <p:nvSpPr>
          <p:cNvPr id="1057" name="TextBox 1"/>
          <p:cNvSpPr txBox="1"/>
          <p:nvPr/>
        </p:nvSpPr>
        <p:spPr>
          <a:xfrm>
            <a:off x="5359400" y="2006600"/>
            <a:ext cx="1701800" cy="1752600"/>
          </a:xfrm>
          <a:prstGeom prst="rect">
            <a:avLst/>
          </a:prstGeom>
          <a:noFill/>
        </p:spPr>
        <p:txBody>
          <a:bodyPr wrap="none" lIns="0" tIns="0" rIns="0" rtlCol="0">
            <a:spAutoFit/>
          </a:bodyPr>
          <a:lstStyle/>
          <a:p>
            <a:pPr>
              <a:lnSpc>
                <a:spcPts val="1400"/>
              </a:lnSpc>
              <a:tabLst>
                <a:tab pos="368300" algn="l"/>
              </a:tabLst>
            </a:pPr>
            <a:r>
              <a:rPr lang="en-US" altLang="zh-CN" sz="1200" dirty="0" smtClean="0">
                <a:solidFill>
                  <a:srgbClr val="1192D1"/>
                </a:solidFill>
                <a:latin typeface="Segoe UI" pitchFamily="18" charset="0"/>
                <a:cs typeface="Segoe UI" pitchFamily="18" charset="0"/>
              </a:rPr>
              <a:t>8</a:t>
            </a:r>
            <a:r>
              <a:rPr lang="en-US" altLang="zh-CN" sz="1000" dirty="0" smtClean="0">
                <a:solidFill>
                  <a:srgbClr val="1192D1"/>
                </a:solidFill>
                <a:latin typeface="Segoe UI" pitchFamily="18" charset="0"/>
                <a:cs typeface="Segoe UI" pitchFamily="18" charset="0"/>
              </a:rPr>
              <a:t>,6%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Tester~&gt;BusinessAnalyst</a:t>
            </a:r>
          </a:p>
          <a:p>
            <a:pPr>
              <a:lnSpc>
                <a:spcPts val="1700"/>
              </a:lnSpc>
              <a:tabLst>
                <a:tab pos="368300" algn="l"/>
              </a:tabLst>
            </a:pPr>
            <a:r>
              <a:rPr lang="en-US" altLang="zh-CN" sz="1200" dirty="0" smtClean="0">
                <a:solidFill>
                  <a:srgbClr val="6E297C"/>
                </a:solidFill>
                <a:latin typeface="Segoe UI" pitchFamily="18" charset="0"/>
                <a:cs typeface="Segoe UI" pitchFamily="18" charset="0"/>
              </a:rPr>
              <a:t>5</a:t>
            </a:r>
            <a:r>
              <a:rPr lang="en-US" altLang="zh-CN" sz="1000" dirty="0" smtClean="0">
                <a:solidFill>
                  <a:srgbClr val="6E297C"/>
                </a:solidFill>
                <a:latin typeface="Segoe UI" pitchFamily="18" charset="0"/>
                <a:cs typeface="Segoe UI" pitchFamily="18" charset="0"/>
              </a:rPr>
              <a:t>,1%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Developer</a:t>
            </a:r>
          </a:p>
          <a:p>
            <a:pPr>
              <a:lnSpc>
                <a:spcPts val="1900"/>
              </a:lnSpc>
              <a:tabLst>
                <a:tab pos="368300" algn="l"/>
              </a:tabLst>
            </a:pPr>
            <a:r>
              <a:rPr lang="en-US" altLang="zh-CN" sz="1200" dirty="0" smtClean="0">
                <a:solidFill>
                  <a:srgbClr val="A2C43A"/>
                </a:solidFill>
                <a:latin typeface="Segoe UI" pitchFamily="18" charset="0"/>
                <a:cs typeface="Segoe UI" pitchFamily="18" charset="0"/>
              </a:rPr>
              <a:t>3</a:t>
            </a:r>
            <a:r>
              <a:rPr lang="en-US" altLang="zh-CN" sz="1000" dirty="0" smtClean="0">
                <a:solidFill>
                  <a:srgbClr val="A2C43A"/>
                </a:solidFill>
                <a:latin typeface="Segoe UI" pitchFamily="18" charset="0"/>
                <a:cs typeface="Segoe UI" pitchFamily="18" charset="0"/>
              </a:rPr>
              <a:t>,1%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Developer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a:t>
            </a:r>
          </a:p>
          <a:p>
            <a:pPr>
              <a:lnSpc>
                <a:spcPts val="2000"/>
              </a:lnSpc>
              <a:tabLst>
                <a:tab pos="368300" algn="l"/>
              </a:tabLst>
            </a:pPr>
            <a:r>
              <a:rPr lang="en-US" altLang="zh-CN" sz="1200" dirty="0" smtClean="0">
                <a:solidFill>
                  <a:srgbClr val="FCE320"/>
                </a:solidFill>
                <a:latin typeface="Segoe UI" pitchFamily="18" charset="0"/>
                <a:cs typeface="Segoe UI" pitchFamily="18" charset="0"/>
              </a:rPr>
              <a:t>3</a:t>
            </a:r>
            <a:r>
              <a:rPr lang="en-US" altLang="zh-CN" sz="1000" dirty="0" smtClean="0">
                <a:solidFill>
                  <a:srgbClr val="FCE320"/>
                </a:solidFill>
                <a:latin typeface="Segoe UI" pitchFamily="18" charset="0"/>
                <a:cs typeface="Segoe UI" pitchFamily="18" charset="0"/>
              </a:rPr>
              <a:t>%</a:t>
            </a:r>
          </a:p>
          <a:p>
            <a:pPr>
              <a:lnSpc>
                <a:spcPts val="0"/>
              </a:lnSpc>
              <a:tabLst>
                <a:tab pos="368300" algn="l"/>
              </a:tabLst>
            </a:pPr>
            <a:r>
              <a:rPr lang="en-US" altLang="zh-CN" dirty="0" smtClean="0"/>
              <a:t>	</a:t>
            </a:r>
            <a:r>
              <a:rPr lang="en-US" altLang="zh-CN" sz="1000" dirty="0" smtClean="0">
                <a:solidFill>
                  <a:srgbClr val="000000"/>
                </a:solidFill>
                <a:latin typeface="Geogrotesque" pitchFamily="18" charset="0"/>
                <a:cs typeface="Geogrotesque" pitchFamily="18" charset="0"/>
              </a:rPr>
              <a:t>BusinessAnalyst~&gt;Tester</a:t>
            </a:r>
          </a:p>
          <a:p>
            <a:pPr>
              <a:lnSpc>
                <a:spcPts val="2200"/>
              </a:lnSpc>
              <a:tabLst>
                <a:tab pos="368300" algn="l"/>
              </a:tabLst>
            </a:pPr>
            <a:r>
              <a:rPr lang="en-US" altLang="zh-CN" sz="1200" dirty="0" smtClean="0">
                <a:solidFill>
                  <a:srgbClr val="8E7C36"/>
                </a:solidFill>
                <a:latin typeface="Segoe UI" pitchFamily="18" charset="0"/>
                <a:cs typeface="Segoe UI" pitchFamily="18" charset="0"/>
              </a:rPr>
              <a:t>2</a:t>
            </a:r>
            <a:r>
              <a:rPr lang="en-US" altLang="zh-CN" sz="1000" dirty="0" smtClean="0">
                <a:solidFill>
                  <a:srgbClr val="8E7C36"/>
                </a:solidFill>
                <a:latin typeface="Segoe UI" pitchFamily="18" charset="0"/>
                <a:cs typeface="Segoe UI" pitchFamily="18" charset="0"/>
              </a:rPr>
              <a:t>,2%</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Tester~&gt;ScrumMaster</a:t>
            </a:r>
          </a:p>
          <a:p>
            <a:pPr>
              <a:lnSpc>
                <a:spcPts val="2200"/>
              </a:lnSpc>
              <a:tabLst>
                <a:tab pos="368300" algn="l"/>
              </a:tabLst>
            </a:pPr>
            <a:r>
              <a:rPr lang="en-US" altLang="zh-CN" sz="1200" dirty="0" smtClean="0">
                <a:solidFill>
                  <a:srgbClr val="00C0F3"/>
                </a:solidFill>
                <a:latin typeface="Segoe UI" pitchFamily="18" charset="0"/>
                <a:cs typeface="Segoe UI" pitchFamily="18" charset="0"/>
              </a:rPr>
              <a:t>0</a:t>
            </a:r>
            <a:r>
              <a:rPr lang="en-US" altLang="zh-CN" sz="1000" dirty="0" smtClean="0">
                <a:solidFill>
                  <a:srgbClr val="00C0F3"/>
                </a:solidFill>
                <a:latin typeface="Segoe UI" pitchFamily="18" charset="0"/>
                <a:cs typeface="Segoe UI" pitchFamily="18" charset="0"/>
              </a:rPr>
              <a:t>,9%</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Architect</a:t>
            </a:r>
          </a:p>
          <a:p>
            <a:pPr>
              <a:lnSpc>
                <a:spcPts val="2200"/>
              </a:lnSpc>
              <a:tabLst>
                <a:tab pos="368300" algn="l"/>
              </a:tabLst>
            </a:pPr>
            <a:r>
              <a:rPr lang="en-US" altLang="zh-CN" sz="1200" dirty="0" smtClean="0">
                <a:solidFill>
                  <a:srgbClr val="619882"/>
                </a:solidFill>
                <a:latin typeface="Segoe UI" pitchFamily="18" charset="0"/>
                <a:cs typeface="Segoe UI" pitchFamily="18" charset="0"/>
              </a:rPr>
              <a:t>7</a:t>
            </a:r>
            <a:r>
              <a:rPr lang="en-US" altLang="zh-CN" sz="1000" dirty="0" smtClean="0">
                <a:solidFill>
                  <a:srgbClr val="619882"/>
                </a:solidFill>
                <a:latin typeface="Segoe UI" pitchFamily="18" charset="0"/>
                <a:cs typeface="Segoe UI" pitchFamily="18" charset="0"/>
              </a:rPr>
              <a:t>%</a:t>
            </a:r>
          </a:p>
          <a:p>
            <a:pPr>
              <a:lnSpc>
                <a:spcPts val="0"/>
              </a:lnSpc>
              <a:tabLst>
                <a:tab pos="3683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p:txBody>
      </p:sp>
      <p:sp>
        <p:nvSpPr>
          <p:cNvPr id="1058" name="TextBox 1"/>
          <p:cNvSpPr txBox="1"/>
          <p:nvPr/>
        </p:nvSpPr>
        <p:spPr>
          <a:xfrm>
            <a:off x="393700" y="2057400"/>
            <a:ext cx="1633537" cy="1508105"/>
          </a:xfrm>
          <a:prstGeom prst="rect">
            <a:avLst/>
          </a:prstGeom>
          <a:noFill/>
        </p:spPr>
        <p:txBody>
          <a:bodyPr wrap="square" lIns="0" tIns="0" rIns="0" rtlCol="0">
            <a:spAutoFit/>
          </a:bodyPr>
          <a:lstStyle/>
          <a:p>
            <a:pPr>
              <a:lnSpc>
                <a:spcPts val="1100"/>
              </a:lnSpc>
              <a:tabLst>
                <a:tab pos="76200" algn="l"/>
              </a:tabLst>
            </a:pP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300"/>
              </a:lnSpc>
              <a:tabLst>
                <a:tab pos="762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Analyst</a:t>
            </a:r>
          </a:p>
        </p:txBody>
      </p:sp>
      <p:sp>
        <p:nvSpPr>
          <p:cNvPr id="1059" name="TextBox 1"/>
          <p:cNvSpPr txBox="1"/>
          <p:nvPr/>
        </p:nvSpPr>
        <p:spPr>
          <a:xfrm>
            <a:off x="427037" y="7886700"/>
            <a:ext cx="13335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Department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Director</a:t>
            </a:r>
          </a:p>
        </p:txBody>
      </p:sp>
      <p:sp>
        <p:nvSpPr>
          <p:cNvPr id="1060"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21</a:t>
            </a:r>
          </a:p>
        </p:txBody>
      </p:sp>
      <p:sp>
        <p:nvSpPr>
          <p:cNvPr id="1061"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214321" y="1755343"/>
            <a:ext cx="3099816" cy="2020823"/>
          </a:xfrm>
          <a:custGeom>
            <a:avLst/>
            <a:gdLst>
              <a:gd name="connsiteX0" fmla="*/ 0 w 3099816"/>
              <a:gd name="connsiteY0" fmla="*/ 0 h 2020823"/>
              <a:gd name="connsiteX1" fmla="*/ 3099816 w 3099816"/>
              <a:gd name="connsiteY1" fmla="*/ 0 h 2020823"/>
              <a:gd name="connsiteX2" fmla="*/ 3099816 w 3099816"/>
              <a:gd name="connsiteY2" fmla="*/ 2020823 h 2020823"/>
              <a:gd name="connsiteX3" fmla="*/ 0 w 3099816"/>
              <a:gd name="connsiteY3" fmla="*/ 2020823 h 2020823"/>
              <a:gd name="connsiteX4" fmla="*/ 0 w 3099816"/>
              <a:gd name="connsiteY4" fmla="*/ 0 h 20208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99816" h="2020823">
                <a:moveTo>
                  <a:pt x="0" y="0"/>
                </a:moveTo>
                <a:lnTo>
                  <a:pt x="3099816" y="0"/>
                </a:lnTo>
                <a:lnTo>
                  <a:pt x="3099816" y="2020823"/>
                </a:lnTo>
                <a:lnTo>
                  <a:pt x="0" y="2020823"/>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979000" y="622146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979000" y="757130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979000" y="667146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979000" y="802130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979000" y="712130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979000" y="8471154"/>
            <a:ext cx="3600005" cy="143992"/>
          </a:xfrm>
          <a:custGeom>
            <a:avLst/>
            <a:gdLst>
              <a:gd name="connsiteX0" fmla="*/ 0 w 3600005"/>
              <a:gd name="connsiteY0" fmla="*/ 143991 h 143992"/>
              <a:gd name="connsiteX1" fmla="*/ 3600005 w 3600005"/>
              <a:gd name="connsiteY1" fmla="*/ 143991 h 143992"/>
              <a:gd name="connsiteX2" fmla="*/ 3600005 w 3600005"/>
              <a:gd name="connsiteY2" fmla="*/ 0 h 143992"/>
              <a:gd name="connsiteX3" fmla="*/ 0 w 3600005"/>
              <a:gd name="connsiteY3" fmla="*/ 0 h 143992"/>
              <a:gd name="connsiteX4" fmla="*/ 0 w 3600005"/>
              <a:gd name="connsiteY4" fmla="*/ 143991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1"/>
                </a:moveTo>
                <a:lnTo>
                  <a:pt x="3600005" y="143991"/>
                </a:lnTo>
                <a:lnTo>
                  <a:pt x="3600005" y="0"/>
                </a:lnTo>
                <a:lnTo>
                  <a:pt x="0" y="0"/>
                </a:lnTo>
                <a:lnTo>
                  <a:pt x="0" y="143991"/>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979000" y="6446456"/>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979000" y="7796314"/>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979000" y="689646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979000" y="824631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979000" y="7346301"/>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979000" y="6221463"/>
            <a:ext cx="2923196" cy="143992"/>
          </a:xfrm>
          <a:custGeom>
            <a:avLst/>
            <a:gdLst>
              <a:gd name="connsiteX0" fmla="*/ 0 w 2923196"/>
              <a:gd name="connsiteY0" fmla="*/ 143992 h 143992"/>
              <a:gd name="connsiteX1" fmla="*/ 2923196 w 2923196"/>
              <a:gd name="connsiteY1" fmla="*/ 143992 h 143992"/>
              <a:gd name="connsiteX2" fmla="*/ 2923196 w 2923196"/>
              <a:gd name="connsiteY2" fmla="*/ 0 h 143992"/>
              <a:gd name="connsiteX3" fmla="*/ 0 w 2923196"/>
              <a:gd name="connsiteY3" fmla="*/ 0 h 143992"/>
              <a:gd name="connsiteX4" fmla="*/ 0 w 2923196"/>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23196" h="143992">
                <a:moveTo>
                  <a:pt x="0" y="143992"/>
                </a:moveTo>
                <a:lnTo>
                  <a:pt x="2923196" y="143992"/>
                </a:lnTo>
                <a:lnTo>
                  <a:pt x="2923196" y="0"/>
                </a:lnTo>
                <a:lnTo>
                  <a:pt x="0" y="0"/>
                </a:lnTo>
                <a:lnTo>
                  <a:pt x="0" y="14399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979000" y="7571308"/>
            <a:ext cx="1706397" cy="143992"/>
          </a:xfrm>
          <a:custGeom>
            <a:avLst/>
            <a:gdLst>
              <a:gd name="connsiteX0" fmla="*/ 0 w 1706397"/>
              <a:gd name="connsiteY0" fmla="*/ 143992 h 143992"/>
              <a:gd name="connsiteX1" fmla="*/ 1706397 w 1706397"/>
              <a:gd name="connsiteY1" fmla="*/ 143992 h 143992"/>
              <a:gd name="connsiteX2" fmla="*/ 1706397 w 1706397"/>
              <a:gd name="connsiteY2" fmla="*/ 0 h 143992"/>
              <a:gd name="connsiteX3" fmla="*/ 0 w 1706397"/>
              <a:gd name="connsiteY3" fmla="*/ 0 h 143992"/>
              <a:gd name="connsiteX4" fmla="*/ 0 w 1706397"/>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6397" h="143992">
                <a:moveTo>
                  <a:pt x="0" y="143992"/>
                </a:moveTo>
                <a:lnTo>
                  <a:pt x="1706397" y="143992"/>
                </a:lnTo>
                <a:lnTo>
                  <a:pt x="1706397" y="0"/>
                </a:lnTo>
                <a:lnTo>
                  <a:pt x="0" y="0"/>
                </a:lnTo>
                <a:lnTo>
                  <a:pt x="0" y="14399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2979000" y="6671462"/>
            <a:ext cx="2422804" cy="143992"/>
          </a:xfrm>
          <a:custGeom>
            <a:avLst/>
            <a:gdLst>
              <a:gd name="connsiteX0" fmla="*/ 0 w 2422804"/>
              <a:gd name="connsiteY0" fmla="*/ 143992 h 143992"/>
              <a:gd name="connsiteX1" fmla="*/ 2422804 w 2422804"/>
              <a:gd name="connsiteY1" fmla="*/ 143992 h 143992"/>
              <a:gd name="connsiteX2" fmla="*/ 2422804 w 2422804"/>
              <a:gd name="connsiteY2" fmla="*/ 0 h 143992"/>
              <a:gd name="connsiteX3" fmla="*/ 0 w 2422804"/>
              <a:gd name="connsiteY3" fmla="*/ 0 h 143992"/>
              <a:gd name="connsiteX4" fmla="*/ 0 w 242280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2804" h="143992">
                <a:moveTo>
                  <a:pt x="0" y="143992"/>
                </a:moveTo>
                <a:lnTo>
                  <a:pt x="2422804" y="143992"/>
                </a:lnTo>
                <a:lnTo>
                  <a:pt x="2422804" y="0"/>
                </a:lnTo>
                <a:lnTo>
                  <a:pt x="0" y="0"/>
                </a:lnTo>
                <a:lnTo>
                  <a:pt x="0" y="14399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2979000" y="8021307"/>
            <a:ext cx="950404" cy="143992"/>
          </a:xfrm>
          <a:custGeom>
            <a:avLst/>
            <a:gdLst>
              <a:gd name="connsiteX0" fmla="*/ 0 w 950404"/>
              <a:gd name="connsiteY0" fmla="*/ 143992 h 143992"/>
              <a:gd name="connsiteX1" fmla="*/ 950404 w 950404"/>
              <a:gd name="connsiteY1" fmla="*/ 143992 h 143992"/>
              <a:gd name="connsiteX2" fmla="*/ 950404 w 950404"/>
              <a:gd name="connsiteY2" fmla="*/ 0 h 143992"/>
              <a:gd name="connsiteX3" fmla="*/ 0 w 950404"/>
              <a:gd name="connsiteY3" fmla="*/ 0 h 143992"/>
              <a:gd name="connsiteX4" fmla="*/ 0 w 95040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0404" h="143992">
                <a:moveTo>
                  <a:pt x="0" y="143992"/>
                </a:moveTo>
                <a:lnTo>
                  <a:pt x="950404" y="143992"/>
                </a:lnTo>
                <a:lnTo>
                  <a:pt x="950404" y="0"/>
                </a:lnTo>
                <a:lnTo>
                  <a:pt x="0" y="0"/>
                </a:lnTo>
                <a:lnTo>
                  <a:pt x="0" y="14399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979000" y="7121308"/>
            <a:ext cx="1987194" cy="143992"/>
          </a:xfrm>
          <a:custGeom>
            <a:avLst/>
            <a:gdLst>
              <a:gd name="connsiteX0" fmla="*/ 0 w 1987194"/>
              <a:gd name="connsiteY0" fmla="*/ 143992 h 143992"/>
              <a:gd name="connsiteX1" fmla="*/ 1987194 w 1987194"/>
              <a:gd name="connsiteY1" fmla="*/ 143992 h 143992"/>
              <a:gd name="connsiteX2" fmla="*/ 1987194 w 1987194"/>
              <a:gd name="connsiteY2" fmla="*/ 0 h 143992"/>
              <a:gd name="connsiteX3" fmla="*/ 0 w 1987194"/>
              <a:gd name="connsiteY3" fmla="*/ 0 h 143992"/>
              <a:gd name="connsiteX4" fmla="*/ 0 w 198719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7194" h="143992">
                <a:moveTo>
                  <a:pt x="0" y="143992"/>
                </a:moveTo>
                <a:lnTo>
                  <a:pt x="1987194" y="143992"/>
                </a:lnTo>
                <a:lnTo>
                  <a:pt x="1987194" y="0"/>
                </a:lnTo>
                <a:lnTo>
                  <a:pt x="0" y="0"/>
                </a:lnTo>
                <a:lnTo>
                  <a:pt x="0" y="14399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2979000" y="8471154"/>
            <a:ext cx="57594" cy="143992"/>
          </a:xfrm>
          <a:custGeom>
            <a:avLst/>
            <a:gdLst>
              <a:gd name="connsiteX0" fmla="*/ 0 w 57594"/>
              <a:gd name="connsiteY0" fmla="*/ 143991 h 143992"/>
              <a:gd name="connsiteX1" fmla="*/ 57594 w 57594"/>
              <a:gd name="connsiteY1" fmla="*/ 143991 h 143992"/>
              <a:gd name="connsiteX2" fmla="*/ 57594 w 57594"/>
              <a:gd name="connsiteY2" fmla="*/ 0 h 143992"/>
              <a:gd name="connsiteX3" fmla="*/ 0 w 57594"/>
              <a:gd name="connsiteY3" fmla="*/ 0 h 143992"/>
              <a:gd name="connsiteX4" fmla="*/ 0 w 57594"/>
              <a:gd name="connsiteY4" fmla="*/ 143991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94" h="143992">
                <a:moveTo>
                  <a:pt x="0" y="143991"/>
                </a:moveTo>
                <a:lnTo>
                  <a:pt x="57594" y="143991"/>
                </a:lnTo>
                <a:lnTo>
                  <a:pt x="57594" y="0"/>
                </a:lnTo>
                <a:lnTo>
                  <a:pt x="0" y="0"/>
                </a:lnTo>
                <a:lnTo>
                  <a:pt x="0" y="143991"/>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979000" y="6446456"/>
            <a:ext cx="2519997" cy="143992"/>
          </a:xfrm>
          <a:custGeom>
            <a:avLst/>
            <a:gdLst>
              <a:gd name="connsiteX0" fmla="*/ 0 w 2519997"/>
              <a:gd name="connsiteY0" fmla="*/ 143992 h 143992"/>
              <a:gd name="connsiteX1" fmla="*/ 2519997 w 2519997"/>
              <a:gd name="connsiteY1" fmla="*/ 143992 h 143992"/>
              <a:gd name="connsiteX2" fmla="*/ 2519997 w 2519997"/>
              <a:gd name="connsiteY2" fmla="*/ 0 h 143992"/>
              <a:gd name="connsiteX3" fmla="*/ 0 w 2519997"/>
              <a:gd name="connsiteY3" fmla="*/ 0 h 143992"/>
              <a:gd name="connsiteX4" fmla="*/ 0 w 2519997"/>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19997" h="143992">
                <a:moveTo>
                  <a:pt x="0" y="143992"/>
                </a:moveTo>
                <a:lnTo>
                  <a:pt x="2519997" y="143992"/>
                </a:lnTo>
                <a:lnTo>
                  <a:pt x="2519997"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979000" y="7796314"/>
            <a:ext cx="1544396" cy="143992"/>
          </a:xfrm>
          <a:custGeom>
            <a:avLst/>
            <a:gdLst>
              <a:gd name="connsiteX0" fmla="*/ 0 w 1544396"/>
              <a:gd name="connsiteY0" fmla="*/ 143992 h 143992"/>
              <a:gd name="connsiteX1" fmla="*/ 1544396 w 1544396"/>
              <a:gd name="connsiteY1" fmla="*/ 143992 h 143992"/>
              <a:gd name="connsiteX2" fmla="*/ 1544396 w 1544396"/>
              <a:gd name="connsiteY2" fmla="*/ 0 h 143992"/>
              <a:gd name="connsiteX3" fmla="*/ 0 w 1544396"/>
              <a:gd name="connsiteY3" fmla="*/ 0 h 143992"/>
              <a:gd name="connsiteX4" fmla="*/ 0 w 1544396"/>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4396" h="143992">
                <a:moveTo>
                  <a:pt x="0" y="143992"/>
                </a:moveTo>
                <a:lnTo>
                  <a:pt x="1544396" y="143992"/>
                </a:lnTo>
                <a:lnTo>
                  <a:pt x="1544396"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979000" y="6896468"/>
            <a:ext cx="2354402" cy="143992"/>
          </a:xfrm>
          <a:custGeom>
            <a:avLst/>
            <a:gdLst>
              <a:gd name="connsiteX0" fmla="*/ 0 w 2354402"/>
              <a:gd name="connsiteY0" fmla="*/ 143992 h 143992"/>
              <a:gd name="connsiteX1" fmla="*/ 2354402 w 2354402"/>
              <a:gd name="connsiteY1" fmla="*/ 143992 h 143992"/>
              <a:gd name="connsiteX2" fmla="*/ 2354402 w 2354402"/>
              <a:gd name="connsiteY2" fmla="*/ 0 h 143992"/>
              <a:gd name="connsiteX3" fmla="*/ 0 w 2354402"/>
              <a:gd name="connsiteY3" fmla="*/ 0 h 143992"/>
              <a:gd name="connsiteX4" fmla="*/ 0 w 2354402"/>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54402" h="143992">
                <a:moveTo>
                  <a:pt x="0" y="143992"/>
                </a:moveTo>
                <a:lnTo>
                  <a:pt x="2354402" y="143992"/>
                </a:lnTo>
                <a:lnTo>
                  <a:pt x="2354402"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79000" y="8246312"/>
            <a:ext cx="575995" cy="143992"/>
          </a:xfrm>
          <a:custGeom>
            <a:avLst/>
            <a:gdLst>
              <a:gd name="connsiteX0" fmla="*/ 0 w 575995"/>
              <a:gd name="connsiteY0" fmla="*/ 143992 h 143992"/>
              <a:gd name="connsiteX1" fmla="*/ 575995 w 575995"/>
              <a:gd name="connsiteY1" fmla="*/ 143992 h 143992"/>
              <a:gd name="connsiteX2" fmla="*/ 575995 w 575995"/>
              <a:gd name="connsiteY2" fmla="*/ 0 h 143992"/>
              <a:gd name="connsiteX3" fmla="*/ 0 w 575995"/>
              <a:gd name="connsiteY3" fmla="*/ 0 h 143992"/>
              <a:gd name="connsiteX4" fmla="*/ 0 w 5759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995" h="143992">
                <a:moveTo>
                  <a:pt x="0" y="143992"/>
                </a:moveTo>
                <a:lnTo>
                  <a:pt x="575995" y="143992"/>
                </a:lnTo>
                <a:lnTo>
                  <a:pt x="575995"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2979000" y="7346301"/>
            <a:ext cx="1789201" cy="143992"/>
          </a:xfrm>
          <a:custGeom>
            <a:avLst/>
            <a:gdLst>
              <a:gd name="connsiteX0" fmla="*/ 0 w 1789201"/>
              <a:gd name="connsiteY0" fmla="*/ 143992 h 143992"/>
              <a:gd name="connsiteX1" fmla="*/ 1789201 w 1789201"/>
              <a:gd name="connsiteY1" fmla="*/ 143992 h 143992"/>
              <a:gd name="connsiteX2" fmla="*/ 1789201 w 1789201"/>
              <a:gd name="connsiteY2" fmla="*/ 0 h 143992"/>
              <a:gd name="connsiteX3" fmla="*/ 0 w 1789201"/>
              <a:gd name="connsiteY3" fmla="*/ 0 h 143992"/>
              <a:gd name="connsiteX4" fmla="*/ 0 w 17892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89201" h="143992">
                <a:moveTo>
                  <a:pt x="0" y="143992"/>
                </a:moveTo>
                <a:lnTo>
                  <a:pt x="1789201" y="143992"/>
                </a:lnTo>
                <a:lnTo>
                  <a:pt x="1789201"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711200"/>
            <a:ext cx="6146800" cy="4102100"/>
          </a:xfrm>
          <a:prstGeom prst="rect">
            <a:avLst/>
          </a:prstGeom>
          <a:noFill/>
        </p:spPr>
      </p:pic>
      <p:pic>
        <p:nvPicPr>
          <p:cNvPr id="30"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31"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4"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5"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22</a:t>
            </a:r>
          </a:p>
        </p:txBody>
      </p:sp>
      <p:sp>
        <p:nvSpPr>
          <p:cNvPr id="1026" name="TextBox 1"/>
          <p:cNvSpPr txBox="1"/>
          <p:nvPr/>
        </p:nvSpPr>
        <p:spPr>
          <a:xfrm>
            <a:off x="711200" y="1778000"/>
            <a:ext cx="5424562" cy="4239622"/>
          </a:xfrm>
          <a:prstGeom prst="rect">
            <a:avLst/>
          </a:prstGeom>
          <a:noFill/>
        </p:spPr>
        <p:txBody>
          <a:bodyPr wrap="none" lIns="0" tIns="0" rIns="0" rtlCol="0">
            <a:spAutoFit/>
          </a:bodyPr>
          <a:lstStyle/>
          <a:p>
            <a:pPr>
              <a:lnSpc>
                <a:spcPts val="8600"/>
              </a:lnSpc>
              <a:tabLst>
                <a:tab pos="1574800" algn="l"/>
                <a:tab pos="2590800" algn="l"/>
              </a:tabLst>
            </a:pPr>
            <a:r>
              <a:rPr lang="en-US" altLang="zh-CN" dirty="0" smtClean="0"/>
              <a:t>	</a:t>
            </a:r>
            <a:r>
              <a:rPr lang="en-US" altLang="zh-CN" sz="7200" b="1" dirty="0" smtClean="0">
                <a:solidFill>
                  <a:srgbClr val="FFFFFF"/>
                </a:solidFill>
                <a:latin typeface="Avenir Next LT Pro" pitchFamily="18" charset="0"/>
                <a:cs typeface="Avenir Next LT Pro" pitchFamily="18" charset="0"/>
              </a:rPr>
              <a:t>Tools</a:t>
            </a:r>
          </a:p>
          <a:p>
            <a:pPr>
              <a:lnSpc>
                <a:spcPts val="3800"/>
              </a:lnSpc>
              <a:tabLst>
                <a:tab pos="1574800" algn="l"/>
                <a:tab pos="2590800" algn="l"/>
              </a:tabLst>
            </a:pPr>
            <a:r>
              <a:rPr lang="en-US" altLang="zh-CN" dirty="0" smtClean="0"/>
              <a:t>		</a:t>
            </a:r>
            <a:r>
              <a:rPr lang="en-US" altLang="zh-CN" sz="4000" b="1" dirty="0" smtClean="0">
                <a:solidFill>
                  <a:srgbClr val="FFFFFF"/>
                </a:solidFill>
                <a:latin typeface="Avenir Next LT Pro" pitchFamily="18" charset="0"/>
                <a:cs typeface="Avenir Next LT Pro" pitchFamily="18" charset="0"/>
              </a:rPr>
              <a:t>and</a:t>
            </a:r>
          </a:p>
          <a:p>
            <a:pPr>
              <a:lnSpc>
                <a:spcPts val="4600"/>
              </a:lnSpc>
              <a:tabLst>
                <a:tab pos="1574800" algn="l"/>
                <a:tab pos="2590800" algn="l"/>
              </a:tabLst>
            </a:pPr>
            <a:r>
              <a:rPr lang="en-US" altLang="zh-CN" dirty="0" smtClean="0"/>
              <a:t>	</a:t>
            </a:r>
            <a:r>
              <a:rPr lang="en-US" altLang="zh-CN" sz="4000" b="1" dirty="0" smtClean="0">
                <a:solidFill>
                  <a:srgbClr val="FFFFFF"/>
                </a:solidFill>
                <a:latin typeface="Avenir Next LT Pro" pitchFamily="18" charset="0"/>
                <a:cs typeface="Avenir Next LT Pro" pitchFamily="18" charset="0"/>
              </a:rPr>
              <a:t>Automation</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000"/>
              </a:lnSpc>
              <a:tabLst>
                <a:tab pos="1574800" algn="l"/>
                <a:tab pos="2590800" algn="l"/>
              </a:tabLst>
            </a:pP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tools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use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organization</a:t>
            </a:r>
            <a:r>
              <a:rPr lang="en-US" altLang="zh-CN" sz="2000" b="1" dirty="0" smtClean="0">
                <a:solidFill>
                  <a:srgbClr val="000000"/>
                </a:solidFill>
                <a:latin typeface="Geogrotesque" pitchFamily="18" charset="0"/>
                <a:cs typeface="Geogrotesque" pitchFamily="18" charset="0"/>
              </a:rPr>
              <a:t>?</a:t>
            </a:r>
          </a:p>
          <a:p>
            <a:pPr>
              <a:lnSpc>
                <a:spcPts val="1700"/>
              </a:lnSpc>
              <a:tabLst>
                <a:tab pos="1574800" algn="l"/>
                <a:tab pos="2590800" algn="l"/>
              </a:tabLst>
            </a:pP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28" name="TextBox 1"/>
          <p:cNvSpPr txBox="1"/>
          <p:nvPr/>
        </p:nvSpPr>
        <p:spPr>
          <a:xfrm>
            <a:off x="4940300" y="8966200"/>
            <a:ext cx="1625600" cy="610424"/>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Also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Performance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about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half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respondents</a:t>
            </a:r>
            <a:r>
              <a:rPr lang="en-US" altLang="zh-CN" sz="1000" dirty="0" smtClean="0">
                <a:solidFill>
                  <a:srgbClr val="000000"/>
                </a:solidFill>
                <a:latin typeface="Geogrotesque" pitchFamily="18" charset="0"/>
                <a:cs typeface="Geogrotesque" pitchFamily="18" charset="0"/>
              </a:rPr>
              <a:t>.</a:t>
            </a:r>
          </a:p>
        </p:txBody>
      </p:sp>
      <p:sp>
        <p:nvSpPr>
          <p:cNvPr id="1029" name="TextBox 1"/>
          <p:cNvSpPr txBox="1"/>
          <p:nvPr/>
        </p:nvSpPr>
        <p:spPr>
          <a:xfrm>
            <a:off x="731837" y="6324600"/>
            <a:ext cx="1587500" cy="3085460"/>
          </a:xfrm>
          <a:prstGeom prst="rect">
            <a:avLst/>
          </a:prstGeom>
          <a:noFill/>
        </p:spPr>
        <p:txBody>
          <a:bodyPr wrap="square" lIns="0" tIns="0" rIns="0" rtlCol="0">
            <a:spAutoFit/>
          </a:bodyPr>
          <a:lstStyle/>
          <a:p>
            <a:pPr>
              <a:lnSpc>
                <a:spcPts val="11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Defect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Tracking</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Execution</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Management</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Performance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sz="1000" dirty="0" smtClean="0">
                <a:solidFill>
                  <a:srgbClr val="000000"/>
                </a:solidFill>
                <a:latin typeface="Geogrotesque" pitchFamily="18" charset="0"/>
                <a:cs typeface="Geogrotesque" pitchFamily="18" charset="0"/>
              </a:rPr>
              <a:t>RequirementsTraceability</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Unit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Static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Dynamic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p>
          <a:p>
            <a:pPr>
              <a:lnSpc>
                <a:spcPts val="1700"/>
              </a:lnSpc>
              <a:tabLst>
                <a:tab pos="266700" algn="l"/>
                <a:tab pos="419100" algn="l"/>
                <a:tab pos="444500" algn="l"/>
                <a:tab pos="495300" algn="l"/>
                <a:tab pos="546100" algn="l"/>
                <a:tab pos="596900" algn="l"/>
                <a:tab pos="736600" algn="l"/>
                <a:tab pos="762000" algn="l"/>
                <a:tab pos="10668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a:p>
            <a:pPr>
              <a:lnSpc>
                <a:spcPts val="1000"/>
              </a:lnSpc>
            </a:pPr>
            <a:endParaRPr lang="en-US" altLang="zh-CN" dirty="0" smtClean="0"/>
          </a:p>
          <a:p>
            <a:pPr>
              <a:lnSpc>
                <a:spcPts val="1000"/>
              </a:lnSpc>
            </a:pPr>
            <a:endParaRPr lang="en-US" altLang="zh-CN" dirty="0" smtClean="0"/>
          </a:p>
          <a:p>
            <a:pPr>
              <a:lnSpc>
                <a:spcPts val="1800"/>
              </a:lnSpc>
              <a:tabLst>
                <a:tab pos="266700" algn="l"/>
                <a:tab pos="419100" algn="l"/>
                <a:tab pos="444500" algn="l"/>
                <a:tab pos="495300" algn="l"/>
                <a:tab pos="546100" algn="l"/>
                <a:tab pos="596900" algn="l"/>
                <a:tab pos="736600" algn="l"/>
                <a:tab pos="762000" algn="l"/>
                <a:tab pos="1066800" algn="l"/>
              </a:tabLst>
            </a:pPr>
            <a:r>
              <a:rPr lang="en-US" altLang="zh-CN" sz="1000" dirty="0" smtClean="0">
                <a:solidFill>
                  <a:srgbClr val="000000"/>
                </a:solidFill>
                <a:latin typeface="Geogrotesque" pitchFamily="18" charset="0"/>
                <a:cs typeface="Geogrotesque" pitchFamily="18" charset="0"/>
              </a:rPr>
              <a:t>Adoption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tools</a:t>
            </a:r>
            <a:r>
              <a:rPr lang="en-US" altLang="zh-CN" sz="1000" dirty="0" smtClean="0">
                <a:latin typeface="Times New Roman" pitchFamily="18" charset="0"/>
                <a:cs typeface="Times New Roman" pitchFamily="18" charset="0"/>
              </a:rPr>
              <a:t>  </a:t>
            </a:r>
            <a:r>
              <a:rPr lang="en-US" altLang="zh-CN" sz="1000" dirty="0" err="1" smtClean="0">
                <a:solidFill>
                  <a:srgbClr val="000000"/>
                </a:solidFill>
                <a:latin typeface="Geogrotesque" pitchFamily="18" charset="0"/>
                <a:cs typeface="Geogrotesque" pitchFamily="18" charset="0"/>
              </a:rPr>
              <a:t>isbecoming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commonplace.</a:t>
            </a:r>
          </a:p>
        </p:txBody>
      </p:sp>
      <p:sp>
        <p:nvSpPr>
          <p:cNvPr id="1030" name="TextBox 1"/>
          <p:cNvSpPr txBox="1"/>
          <p:nvPr/>
        </p:nvSpPr>
        <p:spPr>
          <a:xfrm>
            <a:off x="2489200" y="6324600"/>
            <a:ext cx="2311400" cy="3483005"/>
          </a:xfrm>
          <a:prstGeom prst="rect">
            <a:avLst/>
          </a:prstGeom>
          <a:noFill/>
        </p:spPr>
        <p:txBody>
          <a:bodyPr wrap="square" lIns="0" tIns="0" rIns="0" rtlCol="0">
            <a:spAutoFit/>
          </a:bodyPr>
          <a:lstStyle/>
          <a:p>
            <a:pPr>
              <a:lnSpc>
                <a:spcPts val="1400"/>
              </a:lnSpc>
              <a:tabLst>
                <a:tab pos="76200" algn="l"/>
                <a:tab pos="101600" algn="l"/>
                <a:tab pos="254000" algn="l"/>
              </a:tabLst>
            </a:pPr>
            <a:r>
              <a:rPr lang="en-US" altLang="zh-CN" sz="1200" b="1" dirty="0" smtClean="0">
                <a:solidFill>
                  <a:srgbClr val="FCB316"/>
                </a:solidFill>
                <a:latin typeface="Geogrotesque" pitchFamily="18" charset="0"/>
                <a:cs typeface="Geogrotesque" pitchFamily="18" charset="0"/>
              </a:rPr>
              <a:t>81</a:t>
            </a:r>
            <a:r>
              <a:rPr lang="en-US" altLang="zh-CN" sz="1000" b="1" dirty="0" smtClean="0">
                <a:solidFill>
                  <a:srgbClr val="FCB316"/>
                </a:solidFill>
                <a:latin typeface="Geogrotesque" pitchFamily="18" charset="0"/>
                <a:cs typeface="Geogrotesque" pitchFamily="18" charset="0"/>
              </a:rPr>
              <a:t>,2%</a:t>
            </a:r>
          </a:p>
          <a:p>
            <a:pPr>
              <a:lnSpc>
                <a:spcPts val="1700"/>
              </a:lnSpc>
              <a:tabLst>
                <a:tab pos="76200" algn="l"/>
                <a:tab pos="101600" algn="l"/>
                <a:tab pos="2540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70</a:t>
            </a:r>
            <a:r>
              <a:rPr lang="en-US" altLang="zh-CN" sz="1000" b="1" dirty="0" smtClean="0">
                <a:solidFill>
                  <a:srgbClr val="619882"/>
                </a:solidFill>
                <a:latin typeface="Geogrotesque" pitchFamily="18" charset="0"/>
                <a:cs typeface="Geogrotesque" pitchFamily="18" charset="0"/>
              </a:rPr>
              <a:t>%</a:t>
            </a:r>
          </a:p>
          <a:p>
            <a:pPr>
              <a:lnSpc>
                <a:spcPts val="1700"/>
              </a:lnSpc>
              <a:tabLst>
                <a:tab pos="76200" algn="l"/>
                <a:tab pos="101600" algn="l"/>
                <a:tab pos="254000" algn="l"/>
              </a:tabLst>
            </a:pPr>
            <a:r>
              <a:rPr lang="en-US" altLang="zh-CN" sz="1200" b="1" dirty="0" smtClean="0">
                <a:solidFill>
                  <a:srgbClr val="FCB316"/>
                </a:solidFill>
                <a:latin typeface="Geogrotesque" pitchFamily="18" charset="0"/>
                <a:cs typeface="Geogrotesque" pitchFamily="18" charset="0"/>
              </a:rPr>
              <a:t>67</a:t>
            </a:r>
            <a:r>
              <a:rPr lang="en-US" altLang="zh-CN" sz="1000" b="1" dirty="0" smtClean="0">
                <a:solidFill>
                  <a:srgbClr val="FCB316"/>
                </a:solidFill>
                <a:latin typeface="Geogrotesque" pitchFamily="18" charset="0"/>
                <a:cs typeface="Geogrotesque" pitchFamily="18" charset="0"/>
              </a:rPr>
              <a:t>,3%</a:t>
            </a:r>
          </a:p>
          <a:p>
            <a:pPr>
              <a:lnSpc>
                <a:spcPts val="1700"/>
              </a:lnSpc>
              <a:tabLst>
                <a:tab pos="76200" algn="l"/>
                <a:tab pos="101600" algn="l"/>
                <a:tab pos="254000" algn="l"/>
              </a:tabLst>
            </a:pPr>
            <a:r>
              <a:rPr lang="en-US" altLang="zh-CN" sz="1200" b="1" dirty="0" smtClean="0">
                <a:solidFill>
                  <a:srgbClr val="619882"/>
                </a:solidFill>
                <a:latin typeface="Geogrotesque" pitchFamily="18" charset="0"/>
                <a:cs typeface="Geogrotesque" pitchFamily="18" charset="0"/>
              </a:rPr>
              <a:t>65</a:t>
            </a:r>
            <a:r>
              <a:rPr lang="en-US" altLang="zh-CN" sz="1000" b="1" dirty="0" smtClean="0">
                <a:solidFill>
                  <a:srgbClr val="619882"/>
                </a:solidFill>
                <a:latin typeface="Geogrotesque" pitchFamily="18" charset="0"/>
                <a:cs typeface="Geogrotesque" pitchFamily="18" charset="0"/>
              </a:rPr>
              <a:t>,4%</a:t>
            </a:r>
          </a:p>
          <a:p>
            <a:pPr>
              <a:lnSpc>
                <a:spcPts val="1700"/>
              </a:lnSpc>
              <a:tabLst>
                <a:tab pos="76200" algn="l"/>
                <a:tab pos="101600" algn="l"/>
                <a:tab pos="254000" algn="l"/>
              </a:tabLst>
            </a:pPr>
            <a:r>
              <a:rPr lang="en-US" altLang="zh-CN" sz="1200" b="1" dirty="0" smtClean="0">
                <a:solidFill>
                  <a:srgbClr val="FCB316"/>
                </a:solidFill>
                <a:latin typeface="Geogrotesque" pitchFamily="18" charset="0"/>
                <a:cs typeface="Geogrotesque" pitchFamily="18" charset="0"/>
              </a:rPr>
              <a:t>55</a:t>
            </a:r>
            <a:r>
              <a:rPr lang="en-US" altLang="zh-CN" sz="1000" b="1" dirty="0" smtClean="0">
                <a:solidFill>
                  <a:srgbClr val="FCB316"/>
                </a:solidFill>
                <a:latin typeface="Geogrotesque" pitchFamily="18" charset="0"/>
                <a:cs typeface="Geogrotesque" pitchFamily="18" charset="0"/>
              </a:rPr>
              <a:t>,2%</a:t>
            </a:r>
          </a:p>
          <a:p>
            <a:pPr>
              <a:lnSpc>
                <a:spcPts val="1700"/>
              </a:lnSpc>
              <a:tabLst>
                <a:tab pos="76200" algn="l"/>
                <a:tab pos="101600" algn="l"/>
                <a:tab pos="254000" algn="l"/>
              </a:tabLst>
            </a:pPr>
            <a:r>
              <a:rPr lang="en-US" altLang="zh-CN" sz="1200" b="1" dirty="0" smtClean="0">
                <a:solidFill>
                  <a:srgbClr val="619882"/>
                </a:solidFill>
                <a:latin typeface="Geogrotesque" pitchFamily="18" charset="0"/>
                <a:cs typeface="Geogrotesque" pitchFamily="18" charset="0"/>
              </a:rPr>
              <a:t>49</a:t>
            </a:r>
            <a:r>
              <a:rPr lang="en-US" altLang="zh-CN" sz="1000" b="1" dirty="0" smtClean="0">
                <a:solidFill>
                  <a:srgbClr val="619882"/>
                </a:solidFill>
                <a:latin typeface="Geogrotesque" pitchFamily="18" charset="0"/>
                <a:cs typeface="Geogrotesque" pitchFamily="18" charset="0"/>
              </a:rPr>
              <a:t>,7%</a:t>
            </a:r>
          </a:p>
          <a:p>
            <a:pPr>
              <a:lnSpc>
                <a:spcPts val="1700"/>
              </a:lnSpc>
              <a:tabLst>
                <a:tab pos="76200" algn="l"/>
                <a:tab pos="101600" algn="l"/>
                <a:tab pos="254000" algn="l"/>
              </a:tabLst>
            </a:pPr>
            <a:r>
              <a:rPr lang="en-US" altLang="zh-CN" sz="1200" b="1" dirty="0" smtClean="0">
                <a:solidFill>
                  <a:srgbClr val="FCB316"/>
                </a:solidFill>
                <a:latin typeface="Geogrotesque" pitchFamily="18" charset="0"/>
                <a:cs typeface="Geogrotesque" pitchFamily="18" charset="0"/>
              </a:rPr>
              <a:t>47</a:t>
            </a:r>
            <a:r>
              <a:rPr lang="en-US" altLang="zh-CN" sz="1000" b="1" dirty="0" smtClean="0">
                <a:solidFill>
                  <a:srgbClr val="FCB316"/>
                </a:solidFill>
                <a:latin typeface="Geogrotesque" pitchFamily="18" charset="0"/>
                <a:cs typeface="Geogrotesque" pitchFamily="18" charset="0"/>
              </a:rPr>
              <a:t>,4%</a:t>
            </a:r>
          </a:p>
          <a:p>
            <a:pPr>
              <a:lnSpc>
                <a:spcPts val="1700"/>
              </a:lnSpc>
              <a:tabLst>
                <a:tab pos="76200" algn="l"/>
                <a:tab pos="101600" algn="l"/>
                <a:tab pos="254000" algn="l"/>
              </a:tabLst>
            </a:pPr>
            <a:r>
              <a:rPr lang="en-US" altLang="zh-CN" sz="1200" b="1" dirty="0" smtClean="0">
                <a:solidFill>
                  <a:srgbClr val="619882"/>
                </a:solidFill>
                <a:latin typeface="Geogrotesque" pitchFamily="18" charset="0"/>
                <a:cs typeface="Geogrotesque" pitchFamily="18" charset="0"/>
              </a:rPr>
              <a:t>42</a:t>
            </a:r>
            <a:r>
              <a:rPr lang="en-US" altLang="zh-CN" sz="1000" b="1" dirty="0" smtClean="0">
                <a:solidFill>
                  <a:srgbClr val="619882"/>
                </a:solidFill>
                <a:latin typeface="Geogrotesque" pitchFamily="18" charset="0"/>
                <a:cs typeface="Geogrotesque" pitchFamily="18" charset="0"/>
              </a:rPr>
              <a:t>,9%</a:t>
            </a:r>
          </a:p>
          <a:p>
            <a:pPr>
              <a:lnSpc>
                <a:spcPts val="1700"/>
              </a:lnSpc>
              <a:tabLst>
                <a:tab pos="76200" algn="l"/>
                <a:tab pos="101600" algn="l"/>
                <a:tab pos="254000" algn="l"/>
              </a:tabLst>
            </a:pPr>
            <a:r>
              <a:rPr lang="en-US" altLang="zh-CN" sz="1200" b="1" dirty="0" smtClean="0">
                <a:solidFill>
                  <a:srgbClr val="FCB316"/>
                </a:solidFill>
                <a:latin typeface="Geogrotesque" pitchFamily="18" charset="0"/>
                <a:cs typeface="Geogrotesque" pitchFamily="18" charset="0"/>
              </a:rPr>
              <a:t>26</a:t>
            </a:r>
            <a:r>
              <a:rPr lang="en-US" altLang="zh-CN" sz="1000" b="1" dirty="0" smtClean="0">
                <a:solidFill>
                  <a:srgbClr val="FCB316"/>
                </a:solidFill>
                <a:latin typeface="Geogrotesque" pitchFamily="18" charset="0"/>
                <a:cs typeface="Geogrotesque" pitchFamily="18" charset="0"/>
              </a:rPr>
              <a:t>,4%</a:t>
            </a:r>
          </a:p>
          <a:p>
            <a:pPr>
              <a:lnSpc>
                <a:spcPts val="1700"/>
              </a:lnSpc>
              <a:tabLst>
                <a:tab pos="76200" algn="l"/>
                <a:tab pos="101600" algn="l"/>
                <a:tab pos="2540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16</a:t>
            </a:r>
            <a:r>
              <a:rPr lang="en-US" altLang="zh-CN" sz="1000" b="1" dirty="0" smtClean="0">
                <a:solidFill>
                  <a:srgbClr val="619882"/>
                </a:solidFill>
                <a:latin typeface="Geogrotesque" pitchFamily="18" charset="0"/>
                <a:cs typeface="Geogrotesque" pitchFamily="18" charset="0"/>
              </a:rPr>
              <a:t>%</a:t>
            </a:r>
          </a:p>
          <a:p>
            <a:pPr>
              <a:lnSpc>
                <a:spcPts val="1700"/>
              </a:lnSpc>
              <a:tabLst>
                <a:tab pos="76200" algn="l"/>
                <a:tab pos="101600" algn="l"/>
                <a:tab pos="254000" algn="l"/>
              </a:tabLst>
            </a:pPr>
            <a:r>
              <a:rPr lang="en-US" altLang="zh-CN" dirty="0" smtClean="0"/>
              <a:t>	</a:t>
            </a:r>
            <a:r>
              <a:rPr lang="en-US" altLang="zh-CN" sz="1200" b="1" dirty="0" smtClean="0">
                <a:solidFill>
                  <a:srgbClr val="FCB316"/>
                </a:solidFill>
                <a:latin typeface="Geogrotesque" pitchFamily="18" charset="0"/>
                <a:cs typeface="Geogrotesque" pitchFamily="18" charset="0"/>
              </a:rPr>
              <a:t>1</a:t>
            </a:r>
            <a:r>
              <a:rPr lang="en-US" altLang="zh-CN" sz="1000" b="1" dirty="0" smtClean="0">
                <a:solidFill>
                  <a:srgbClr val="FCB316"/>
                </a:solidFill>
                <a:latin typeface="Geogrotesque" pitchFamily="18" charset="0"/>
                <a:cs typeface="Geogrotesque" pitchFamily="18" charset="0"/>
              </a:rPr>
              <a:t>,6%</a:t>
            </a:r>
          </a:p>
          <a:p>
            <a:pPr>
              <a:lnSpc>
                <a:spcPts val="1000"/>
              </a:lnSpc>
            </a:pPr>
            <a:endParaRPr lang="en-US" altLang="zh-CN" dirty="0" smtClean="0"/>
          </a:p>
          <a:p>
            <a:pPr>
              <a:lnSpc>
                <a:spcPts val="1000"/>
              </a:lnSpc>
            </a:pPr>
            <a:endParaRPr lang="en-US" altLang="zh-CN" dirty="0" smtClean="0"/>
          </a:p>
          <a:p>
            <a:pPr>
              <a:lnSpc>
                <a:spcPts val="1600"/>
              </a:lnSpc>
              <a:tabLst>
                <a:tab pos="76200" algn="l"/>
                <a:tab pos="101600" algn="l"/>
                <a:tab pos="254000" algn="l"/>
              </a:tabLst>
            </a:pPr>
            <a:r>
              <a:rPr lang="en-US" altLang="zh-CN" dirty="0" smtClean="0"/>
              <a:t>	</a:t>
            </a:r>
            <a:r>
              <a:rPr lang="en-US" altLang="zh-CN" sz="1000" dirty="0" err="1" smtClean="0">
                <a:solidFill>
                  <a:srgbClr val="000000"/>
                </a:solidFill>
                <a:latin typeface="Geogrotesque" pitchFamily="18" charset="0"/>
                <a:cs typeface="Geogrotesque" pitchFamily="18" charset="0"/>
              </a:rPr>
              <a:t>Defecttracking</a:t>
            </a:r>
            <a:r>
              <a:rPr lang="en-US" altLang="zh-CN" sz="1000" dirty="0" smtClean="0">
                <a:solidFill>
                  <a:srgbClr val="000000"/>
                </a:solidFill>
                <a:latin typeface="Geogrotesque" pitchFamily="18" charset="0"/>
                <a:cs typeface="Geogrotesque" pitchFamily="18" charset="0"/>
              </a:rPr>
              <a:t>(81.2</a:t>
            </a:r>
            <a:r>
              <a:rPr lang="en-US" altLang="zh-CN" sz="1000" dirty="0" smtClean="0">
                <a:solidFill>
                  <a:srgbClr val="000000"/>
                </a:solidFill>
                <a:latin typeface="Geogrotesque" pitchFamily="18" charset="0"/>
                <a:cs typeface="Geogrotesque" pitchFamily="18" charset="0"/>
              </a:rPr>
              <a:t>%),testexecution</a:t>
            </a:r>
          </a:p>
          <a:p>
            <a:pPr>
              <a:lnSpc>
                <a:spcPts val="1200"/>
              </a:lnSpc>
              <a:tabLst>
                <a:tab pos="76200" algn="l"/>
                <a:tab pos="101600" algn="l"/>
                <a:tab pos="254000" algn="l"/>
              </a:tabLst>
            </a:pPr>
            <a:r>
              <a:rPr lang="en-US" altLang="zh-CN" sz="1000" dirty="0" smtClean="0">
                <a:solidFill>
                  <a:srgbClr val="000000"/>
                </a:solidFill>
                <a:latin typeface="Geogrotesque" pitchFamily="18" charset="0"/>
                <a:cs typeface="Geogrotesque" pitchFamily="18" charset="0"/>
              </a:rPr>
              <a:t>(</a:t>
            </a:r>
            <a:r>
              <a:rPr lang="en-US" altLang="zh-CN" sz="1000" dirty="0" smtClean="0">
                <a:solidFill>
                  <a:srgbClr val="000000"/>
                </a:solidFill>
                <a:latin typeface="Geogrotesque" pitchFamily="18" charset="0"/>
                <a:cs typeface="Geogrotesque" pitchFamily="18" charset="0"/>
              </a:rPr>
              <a:t>70%),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(67.3%)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p>
          <a:p>
            <a:pPr>
              <a:lnSpc>
                <a:spcPts val="1200"/>
              </a:lnSpc>
              <a:tabLst>
                <a:tab pos="76200" algn="l"/>
                <a:tab pos="101600" algn="l"/>
                <a:tab pos="254000" algn="l"/>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(65.4%)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tools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p>
          <a:p>
            <a:pPr>
              <a:lnSpc>
                <a:spcPts val="1200"/>
              </a:lnSpc>
              <a:tabLst>
                <a:tab pos="76200" algn="l"/>
                <a:tab pos="101600" algn="l"/>
                <a:tab pos="254000" algn="l"/>
              </a:tabLst>
            </a:pP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commonly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among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p>
          <a:p>
            <a:pPr>
              <a:lnSpc>
                <a:spcPts val="1200"/>
              </a:lnSpc>
              <a:tabLst>
                <a:tab pos="76200" algn="l"/>
                <a:tab pos="101600" algn="l"/>
                <a:tab pos="254000" algn="l"/>
              </a:tabLst>
            </a:pPr>
            <a:r>
              <a:rPr lang="en-US" altLang="zh-CN" sz="1000" dirty="0" smtClean="0">
                <a:solidFill>
                  <a:srgbClr val="000000"/>
                </a:solidFill>
                <a:latin typeface="Geogrotesque" pitchFamily="18" charset="0"/>
                <a:cs typeface="Geogrotesque" pitchFamily="18" charset="0"/>
              </a:rPr>
              <a:t>teams</a:t>
            </a:r>
            <a:r>
              <a:rPr lang="en-US" altLang="zh-CN" sz="1000" dirty="0" smtClean="0">
                <a:solidFill>
                  <a:srgbClr val="000000"/>
                </a:solidFill>
                <a:latin typeface="Geogrotesque" pitchFamily="18" charset="0"/>
                <a:cs typeface="Geogrotesque" pitchFamily="18" charset="0"/>
              </a:rPr>
              <a:t>.</a:t>
            </a:r>
          </a:p>
        </p:txBody>
      </p:sp>
      <p:sp>
        <p:nvSpPr>
          <p:cNvPr id="1031"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520251" y="1607546"/>
            <a:ext cx="1259766" cy="1696415"/>
          </a:xfrm>
          <a:custGeom>
            <a:avLst/>
            <a:gdLst>
              <a:gd name="connsiteX0" fmla="*/ 1030189 w 1259766"/>
              <a:gd name="connsiteY0" fmla="*/ 0 h 1696415"/>
              <a:gd name="connsiteX1" fmla="*/ 345798 w 1259766"/>
              <a:gd name="connsiteY1" fmla="*/ 371360 h 1696415"/>
              <a:gd name="connsiteX2" fmla="*/ 85753 w 1259766"/>
              <a:gd name="connsiteY2" fmla="*/ 1696415 h 1696415"/>
              <a:gd name="connsiteX3" fmla="*/ 1259767 w 1259766"/>
              <a:gd name="connsiteY3" fmla="*/ 1238694 h 1696415"/>
              <a:gd name="connsiteX4" fmla="*/ 1030189 w 1259766"/>
              <a:gd name="connsiteY4" fmla="*/ 0 h 16964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9766" h="1696415">
                <a:moveTo>
                  <a:pt x="1030189" y="0"/>
                </a:moveTo>
                <a:cubicBezTo>
                  <a:pt x="777319" y="46647"/>
                  <a:pt x="536337" y="170586"/>
                  <a:pt x="345798" y="371360"/>
                </a:cubicBezTo>
                <a:cubicBezTo>
                  <a:pt x="-1101" y="736930"/>
                  <a:pt x="-85620" y="1255966"/>
                  <a:pt x="85753" y="1696415"/>
                </a:cubicBezTo>
                <a:lnTo>
                  <a:pt x="1259767" y="1238694"/>
                </a:lnTo>
                <a:lnTo>
                  <a:pt x="1030189" y="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606009" y="2846242"/>
            <a:ext cx="2087981" cy="1259715"/>
          </a:xfrm>
          <a:custGeom>
            <a:avLst/>
            <a:gdLst>
              <a:gd name="connsiteX0" fmla="*/ 1174013 w 2087981"/>
              <a:gd name="connsiteY0" fmla="*/ 0 h 1259715"/>
              <a:gd name="connsiteX1" fmla="*/ 0 w 2087981"/>
              <a:gd name="connsiteY1" fmla="*/ 457733 h 1259715"/>
              <a:gd name="connsiteX2" fmla="*/ 306679 w 2087981"/>
              <a:gd name="connsiteY2" fmla="*/ 913980 h 1259715"/>
              <a:gd name="connsiteX3" fmla="*/ 2087981 w 2087981"/>
              <a:gd name="connsiteY3" fmla="*/ 867333 h 1259715"/>
              <a:gd name="connsiteX4" fmla="*/ 1174013 w 2087981"/>
              <a:gd name="connsiteY4" fmla="*/ 0 h 12597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81" h="1259715">
                <a:moveTo>
                  <a:pt x="1174013" y="0"/>
                </a:moveTo>
                <a:lnTo>
                  <a:pt x="0" y="457733"/>
                </a:lnTo>
                <a:cubicBezTo>
                  <a:pt x="65265" y="625474"/>
                  <a:pt x="167462" y="781862"/>
                  <a:pt x="306679" y="913980"/>
                </a:cubicBezTo>
                <a:cubicBezTo>
                  <a:pt x="811453" y="1392986"/>
                  <a:pt x="1608963" y="1372107"/>
                  <a:pt x="2087981" y="867333"/>
                </a:cubicBezTo>
                <a:lnTo>
                  <a:pt x="1174013" y="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550439" y="1586570"/>
            <a:ext cx="1204417" cy="1259672"/>
          </a:xfrm>
          <a:custGeom>
            <a:avLst/>
            <a:gdLst>
              <a:gd name="connsiteX0" fmla="*/ 229577 w 1204417"/>
              <a:gd name="connsiteY0" fmla="*/ 1259672 h 1259672"/>
              <a:gd name="connsiteX1" fmla="*/ 1204417 w 1204417"/>
              <a:gd name="connsiteY1" fmla="*/ 461795 h 1259672"/>
              <a:gd name="connsiteX2" fmla="*/ 1096898 w 1204417"/>
              <a:gd name="connsiteY2" fmla="*/ 345704 h 1259672"/>
              <a:gd name="connsiteX3" fmla="*/ 0 w 1204417"/>
              <a:gd name="connsiteY3" fmla="*/ 20977 h 1259672"/>
              <a:gd name="connsiteX4" fmla="*/ 229577 w 1204417"/>
              <a:gd name="connsiteY4" fmla="*/ 1259672 h 12596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4417" h="1259672">
                <a:moveTo>
                  <a:pt x="229577" y="1259672"/>
                </a:moveTo>
                <a:lnTo>
                  <a:pt x="1204417" y="461795"/>
                </a:lnTo>
                <a:cubicBezTo>
                  <a:pt x="1171321" y="421459"/>
                  <a:pt x="1135722" y="382546"/>
                  <a:pt x="1096898" y="345704"/>
                </a:cubicBezTo>
                <a:cubicBezTo>
                  <a:pt x="792924" y="57236"/>
                  <a:pt x="382816" y="-49646"/>
                  <a:pt x="0" y="20977"/>
                </a:cubicBezTo>
                <a:lnTo>
                  <a:pt x="229577" y="1259672"/>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780020" y="2048356"/>
            <a:ext cx="1259490" cy="1117650"/>
          </a:xfrm>
          <a:custGeom>
            <a:avLst/>
            <a:gdLst>
              <a:gd name="connsiteX0" fmla="*/ 974839 w 1259490"/>
              <a:gd name="connsiteY0" fmla="*/ 0 h 1117650"/>
              <a:gd name="connsiteX1" fmla="*/ 0 w 1259490"/>
              <a:gd name="connsiteY1" fmla="*/ 797890 h 1117650"/>
              <a:gd name="connsiteX2" fmla="*/ 1218831 w 1259490"/>
              <a:gd name="connsiteY2" fmla="*/ 1117650 h 1117650"/>
              <a:gd name="connsiteX3" fmla="*/ 974839 w 1259490"/>
              <a:gd name="connsiteY3" fmla="*/ 0 h 1117650"/>
            </a:gdLst>
            <a:ahLst/>
            <a:cxnLst>
              <a:cxn ang="0">
                <a:pos x="connsiteX0" y="connsiteY0"/>
              </a:cxn>
              <a:cxn ang="1">
                <a:pos x="connsiteX1" y="connsiteY1"/>
              </a:cxn>
              <a:cxn ang="2">
                <a:pos x="connsiteX2" y="connsiteY2"/>
              </a:cxn>
              <a:cxn ang="3">
                <a:pos x="connsiteX3" y="connsiteY3"/>
              </a:cxn>
            </a:cxnLst>
            <a:rect l="l" t="t" r="r" b="b"/>
            <a:pathLst>
              <a:path w="1259490" h="1117650">
                <a:moveTo>
                  <a:pt x="974839" y="0"/>
                </a:moveTo>
                <a:lnTo>
                  <a:pt x="0" y="797890"/>
                </a:lnTo>
                <a:lnTo>
                  <a:pt x="1218831" y="1117650"/>
                </a:lnTo>
                <a:cubicBezTo>
                  <a:pt x="1318552" y="736104"/>
                  <a:pt x="1235913" y="318185"/>
                  <a:pt x="974839" y="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780011" y="2846246"/>
            <a:ext cx="1218831" cy="867333"/>
          </a:xfrm>
          <a:custGeom>
            <a:avLst/>
            <a:gdLst>
              <a:gd name="connsiteX0" fmla="*/ 0 w 1218831"/>
              <a:gd name="connsiteY0" fmla="*/ 0 h 867333"/>
              <a:gd name="connsiteX1" fmla="*/ 913981 w 1218831"/>
              <a:gd name="connsiteY1" fmla="*/ 867333 h 867333"/>
              <a:gd name="connsiteX2" fmla="*/ 1218831 w 1218831"/>
              <a:gd name="connsiteY2" fmla="*/ 319747 h 867333"/>
              <a:gd name="connsiteX3" fmla="*/ 0 w 1218831"/>
              <a:gd name="connsiteY3" fmla="*/ 0 h 867333"/>
            </a:gdLst>
            <a:ahLst/>
            <a:cxnLst>
              <a:cxn ang="0">
                <a:pos x="connsiteX0" y="connsiteY0"/>
              </a:cxn>
              <a:cxn ang="1">
                <a:pos x="connsiteX1" y="connsiteY1"/>
              </a:cxn>
              <a:cxn ang="2">
                <a:pos x="connsiteX2" y="connsiteY2"/>
              </a:cxn>
              <a:cxn ang="3">
                <a:pos x="connsiteX3" y="connsiteY3"/>
              </a:cxn>
            </a:cxnLst>
            <a:rect l="l" t="t" r="r" b="b"/>
            <a:pathLst>
              <a:path w="1218831" h="867333">
                <a:moveTo>
                  <a:pt x="0" y="0"/>
                </a:moveTo>
                <a:lnTo>
                  <a:pt x="913981" y="867333"/>
                </a:lnTo>
                <a:cubicBezTo>
                  <a:pt x="1065491" y="707656"/>
                  <a:pt x="1166837" y="518667"/>
                  <a:pt x="1218831" y="319747"/>
                </a:cubicBezTo>
                <a:lnTo>
                  <a:pt x="0"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789784" y="1856025"/>
            <a:ext cx="1980457" cy="1980449"/>
          </a:xfrm>
          <a:custGeom>
            <a:avLst/>
            <a:gdLst>
              <a:gd name="connsiteX0" fmla="*/ 1950193 w 1980457"/>
              <a:gd name="connsiteY0" fmla="*/ 748207 h 1980449"/>
              <a:gd name="connsiteX1" fmla="*/ 748214 w 1980457"/>
              <a:gd name="connsiteY1" fmla="*/ 30263 h 1980449"/>
              <a:gd name="connsiteX2" fmla="*/ 30258 w 1980457"/>
              <a:gd name="connsiteY2" fmla="*/ 1232242 h 1980449"/>
              <a:gd name="connsiteX3" fmla="*/ 1232249 w 1980457"/>
              <a:gd name="connsiteY3" fmla="*/ 1950186 h 1980449"/>
              <a:gd name="connsiteX4" fmla="*/ 1950193 w 1980457"/>
              <a:gd name="connsiteY4" fmla="*/ 748207 h 19804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0457" h="1980449">
                <a:moveTo>
                  <a:pt x="1950193" y="748207"/>
                </a:moveTo>
                <a:cubicBezTo>
                  <a:pt x="1816538" y="218033"/>
                  <a:pt x="1278389" y="-103403"/>
                  <a:pt x="748214" y="30263"/>
                </a:cubicBezTo>
                <a:cubicBezTo>
                  <a:pt x="218040" y="163918"/>
                  <a:pt x="-103396" y="702068"/>
                  <a:pt x="30258" y="1232242"/>
                </a:cubicBezTo>
                <a:cubicBezTo>
                  <a:pt x="163938" y="1762416"/>
                  <a:pt x="702088" y="2083853"/>
                  <a:pt x="1232249" y="1950186"/>
                </a:cubicBezTo>
                <a:cubicBezTo>
                  <a:pt x="1762424" y="1816531"/>
                  <a:pt x="2083860" y="1278381"/>
                  <a:pt x="1950193" y="74820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060570" y="2126805"/>
            <a:ext cx="1438880" cy="1438889"/>
          </a:xfrm>
          <a:custGeom>
            <a:avLst/>
            <a:gdLst>
              <a:gd name="connsiteX0" fmla="*/ 1417592 w 1438880"/>
              <a:gd name="connsiteY0" fmla="*/ 543435 h 1438889"/>
              <a:gd name="connsiteX1" fmla="*/ 543439 w 1438880"/>
              <a:gd name="connsiteY1" fmla="*/ 21287 h 1438889"/>
              <a:gd name="connsiteX2" fmla="*/ 21291 w 1438880"/>
              <a:gd name="connsiteY2" fmla="*/ 895454 h 1438889"/>
              <a:gd name="connsiteX3" fmla="*/ 895457 w 1438880"/>
              <a:gd name="connsiteY3" fmla="*/ 1417601 h 1438889"/>
              <a:gd name="connsiteX4" fmla="*/ 1417592 w 1438880"/>
              <a:gd name="connsiteY4" fmla="*/ 543435 h 14388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38880" h="1438889">
                <a:moveTo>
                  <a:pt x="1417592" y="543435"/>
                </a:moveTo>
                <a:cubicBezTo>
                  <a:pt x="1320387" y="157850"/>
                  <a:pt x="929010" y="-75918"/>
                  <a:pt x="543439" y="21287"/>
                </a:cubicBezTo>
                <a:cubicBezTo>
                  <a:pt x="157854" y="118506"/>
                  <a:pt x="-75927" y="509882"/>
                  <a:pt x="21291" y="895454"/>
                </a:cubicBezTo>
                <a:cubicBezTo>
                  <a:pt x="118497" y="1281038"/>
                  <a:pt x="509872" y="1514807"/>
                  <a:pt x="895457" y="1417601"/>
                </a:cubicBezTo>
                <a:cubicBezTo>
                  <a:pt x="1281029" y="1320383"/>
                  <a:pt x="1514798" y="929020"/>
                  <a:pt x="1417592" y="54343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959923" y="6069558"/>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428070" y="607783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856067" y="6077831"/>
            <a:ext cx="71996" cy="71996"/>
          </a:xfrm>
          <a:custGeom>
            <a:avLst/>
            <a:gdLst>
              <a:gd name="connsiteX0" fmla="*/ 0 w 71996"/>
              <a:gd name="connsiteY0" fmla="*/ 71996 h 71996"/>
              <a:gd name="connsiteX1" fmla="*/ 71996 w 71996"/>
              <a:gd name="connsiteY1" fmla="*/ 71996 h 71996"/>
              <a:gd name="connsiteX2" fmla="*/ 71996 w 71996"/>
              <a:gd name="connsiteY2" fmla="*/ 0 h 71996"/>
              <a:gd name="connsiteX3" fmla="*/ 35991 w 71996"/>
              <a:gd name="connsiteY3" fmla="*/ 0 h 71996"/>
              <a:gd name="connsiteX4" fmla="*/ 0 w 71996"/>
              <a:gd name="connsiteY4" fmla="*/ 0 h 71996"/>
              <a:gd name="connsiteX5" fmla="*/ 0 w 71996"/>
              <a:gd name="connsiteY5" fmla="*/ 71996 h 719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1996">
                <a:moveTo>
                  <a:pt x="0" y="71996"/>
                </a:moveTo>
                <a:lnTo>
                  <a:pt x="71996" y="71996"/>
                </a:lnTo>
                <a:lnTo>
                  <a:pt x="71996" y="0"/>
                </a:lnTo>
                <a:lnTo>
                  <a:pt x="35991" y="0"/>
                </a:lnTo>
                <a:lnTo>
                  <a:pt x="0" y="0"/>
                </a:lnTo>
                <a:lnTo>
                  <a:pt x="0" y="71996"/>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757648" y="8313540"/>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757648" y="7593541"/>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757648" y="7953540"/>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757648" y="8133539"/>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1757648" y="7773540"/>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757648" y="7413539"/>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1757648" y="7053534"/>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1757648" y="6693534"/>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61988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1757648" y="6873539"/>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1757648" y="7233527"/>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757648" y="6513528"/>
            <a:ext cx="3585705" cy="15875"/>
          </a:xfrm>
          <a:custGeom>
            <a:avLst/>
            <a:gdLst>
              <a:gd name="connsiteX0" fmla="*/ 6350 w 3585705"/>
              <a:gd name="connsiteY0" fmla="*/ 6350 h 15875"/>
              <a:gd name="connsiteX1" fmla="*/ 3579355 w 3585705"/>
              <a:gd name="connsiteY1" fmla="*/ 6350 h 15875"/>
            </a:gdLst>
            <a:ahLst/>
            <a:cxnLst>
              <a:cxn ang="0">
                <a:pos x="connsiteX0" y="connsiteY0"/>
              </a:cxn>
              <a:cxn ang="1">
                <a:pos x="connsiteX1" y="connsiteY1"/>
              </a:cxn>
            </a:cxnLst>
            <a:rect l="l" t="t" r="r" b="b"/>
            <a:pathLst>
              <a:path w="3585705" h="15875">
                <a:moveTo>
                  <a:pt x="6350" y="6350"/>
                </a:moveTo>
                <a:lnTo>
                  <a:pt x="3579355" y="6350"/>
                </a:lnTo>
              </a:path>
            </a:pathLst>
          </a:custGeom>
          <a:ln w="12700">
            <a:solidFill>
              <a:srgbClr val="FDB315">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2704498" y="6841012"/>
            <a:ext cx="71996" cy="1478877"/>
          </a:xfrm>
          <a:custGeom>
            <a:avLst/>
            <a:gdLst>
              <a:gd name="connsiteX0" fmla="*/ 0 w 71996"/>
              <a:gd name="connsiteY0" fmla="*/ 1478876 h 1478877"/>
              <a:gd name="connsiteX1" fmla="*/ 71996 w 71996"/>
              <a:gd name="connsiteY1" fmla="*/ 1478876 h 1478877"/>
              <a:gd name="connsiteX2" fmla="*/ 71996 w 71996"/>
              <a:gd name="connsiteY2" fmla="*/ 0 h 1478877"/>
              <a:gd name="connsiteX3" fmla="*/ 35991 w 71996"/>
              <a:gd name="connsiteY3" fmla="*/ 0 h 1478877"/>
              <a:gd name="connsiteX4" fmla="*/ 0 w 71996"/>
              <a:gd name="connsiteY4" fmla="*/ 0 h 1478877"/>
              <a:gd name="connsiteX5" fmla="*/ 0 w 71996"/>
              <a:gd name="connsiteY5" fmla="*/ 1478876 h 14788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478877">
                <a:moveTo>
                  <a:pt x="0" y="1478876"/>
                </a:moveTo>
                <a:lnTo>
                  <a:pt x="71996" y="1478876"/>
                </a:lnTo>
                <a:lnTo>
                  <a:pt x="71996" y="0"/>
                </a:lnTo>
                <a:lnTo>
                  <a:pt x="35991" y="0"/>
                </a:lnTo>
                <a:lnTo>
                  <a:pt x="0" y="0"/>
                </a:lnTo>
                <a:lnTo>
                  <a:pt x="0" y="147887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821501" y="6748124"/>
            <a:ext cx="71996" cy="1571764"/>
          </a:xfrm>
          <a:custGeom>
            <a:avLst/>
            <a:gdLst>
              <a:gd name="connsiteX0" fmla="*/ 0 w 71996"/>
              <a:gd name="connsiteY0" fmla="*/ 1571764 h 1571764"/>
              <a:gd name="connsiteX1" fmla="*/ 71996 w 71996"/>
              <a:gd name="connsiteY1" fmla="*/ 1571764 h 1571764"/>
              <a:gd name="connsiteX2" fmla="*/ 71996 w 71996"/>
              <a:gd name="connsiteY2" fmla="*/ 0 h 1571764"/>
              <a:gd name="connsiteX3" fmla="*/ 35991 w 71996"/>
              <a:gd name="connsiteY3" fmla="*/ 0 h 1571764"/>
              <a:gd name="connsiteX4" fmla="*/ 0 w 71996"/>
              <a:gd name="connsiteY4" fmla="*/ 0 h 1571764"/>
              <a:gd name="connsiteX5" fmla="*/ 0 w 71996"/>
              <a:gd name="connsiteY5" fmla="*/ 1571764 h 15717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571764">
                <a:moveTo>
                  <a:pt x="0" y="1571764"/>
                </a:moveTo>
                <a:lnTo>
                  <a:pt x="71996" y="1571764"/>
                </a:lnTo>
                <a:lnTo>
                  <a:pt x="71996" y="0"/>
                </a:lnTo>
                <a:lnTo>
                  <a:pt x="35991" y="0"/>
                </a:lnTo>
                <a:lnTo>
                  <a:pt x="0" y="0"/>
                </a:lnTo>
                <a:lnTo>
                  <a:pt x="0" y="1571764"/>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38499" y="7078604"/>
            <a:ext cx="71996" cy="1241285"/>
          </a:xfrm>
          <a:custGeom>
            <a:avLst/>
            <a:gdLst>
              <a:gd name="connsiteX0" fmla="*/ 0 w 71996"/>
              <a:gd name="connsiteY0" fmla="*/ 1241284 h 1241285"/>
              <a:gd name="connsiteX1" fmla="*/ 71996 w 71996"/>
              <a:gd name="connsiteY1" fmla="*/ 1241284 h 1241285"/>
              <a:gd name="connsiteX2" fmla="*/ 71996 w 71996"/>
              <a:gd name="connsiteY2" fmla="*/ 0 h 1241285"/>
              <a:gd name="connsiteX3" fmla="*/ 35991 w 71996"/>
              <a:gd name="connsiteY3" fmla="*/ 0 h 1241285"/>
              <a:gd name="connsiteX4" fmla="*/ 0 w 71996"/>
              <a:gd name="connsiteY4" fmla="*/ 0 h 1241285"/>
              <a:gd name="connsiteX5" fmla="*/ 0 w 71996"/>
              <a:gd name="connsiteY5" fmla="*/ 1241284 h 12412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241285">
                <a:moveTo>
                  <a:pt x="0" y="1241284"/>
                </a:moveTo>
                <a:lnTo>
                  <a:pt x="71996" y="1241284"/>
                </a:lnTo>
                <a:lnTo>
                  <a:pt x="71996" y="0"/>
                </a:lnTo>
                <a:lnTo>
                  <a:pt x="35991" y="0"/>
                </a:lnTo>
                <a:lnTo>
                  <a:pt x="0" y="0"/>
                </a:lnTo>
                <a:lnTo>
                  <a:pt x="0" y="1241284"/>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397497" y="7590528"/>
            <a:ext cx="71996" cy="729360"/>
          </a:xfrm>
          <a:custGeom>
            <a:avLst/>
            <a:gdLst>
              <a:gd name="connsiteX0" fmla="*/ 0 w 71996"/>
              <a:gd name="connsiteY0" fmla="*/ 729360 h 729360"/>
              <a:gd name="connsiteX1" fmla="*/ 71996 w 71996"/>
              <a:gd name="connsiteY1" fmla="*/ 729360 h 729360"/>
              <a:gd name="connsiteX2" fmla="*/ 71996 w 71996"/>
              <a:gd name="connsiteY2" fmla="*/ 0 h 729360"/>
              <a:gd name="connsiteX3" fmla="*/ 35991 w 71996"/>
              <a:gd name="connsiteY3" fmla="*/ 0 h 729360"/>
              <a:gd name="connsiteX4" fmla="*/ 0 w 71996"/>
              <a:gd name="connsiteY4" fmla="*/ 0 h 729360"/>
              <a:gd name="connsiteX5" fmla="*/ 0 w 71996"/>
              <a:gd name="connsiteY5" fmla="*/ 729360 h 7293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29360">
                <a:moveTo>
                  <a:pt x="0" y="729360"/>
                </a:moveTo>
                <a:lnTo>
                  <a:pt x="71996" y="729360"/>
                </a:lnTo>
                <a:lnTo>
                  <a:pt x="71996" y="0"/>
                </a:lnTo>
                <a:lnTo>
                  <a:pt x="35991" y="0"/>
                </a:lnTo>
                <a:lnTo>
                  <a:pt x="0" y="0"/>
                </a:lnTo>
                <a:lnTo>
                  <a:pt x="0" y="72936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3514501" y="7735968"/>
            <a:ext cx="71996" cy="583920"/>
          </a:xfrm>
          <a:custGeom>
            <a:avLst/>
            <a:gdLst>
              <a:gd name="connsiteX0" fmla="*/ 0 w 71996"/>
              <a:gd name="connsiteY0" fmla="*/ 583920 h 583920"/>
              <a:gd name="connsiteX1" fmla="*/ 71996 w 71996"/>
              <a:gd name="connsiteY1" fmla="*/ 583920 h 583920"/>
              <a:gd name="connsiteX2" fmla="*/ 71996 w 71996"/>
              <a:gd name="connsiteY2" fmla="*/ 0 h 583920"/>
              <a:gd name="connsiteX3" fmla="*/ 35991 w 71996"/>
              <a:gd name="connsiteY3" fmla="*/ 0 h 583920"/>
              <a:gd name="connsiteX4" fmla="*/ 0 w 71996"/>
              <a:gd name="connsiteY4" fmla="*/ 0 h 583920"/>
              <a:gd name="connsiteX5" fmla="*/ 0 w 71996"/>
              <a:gd name="connsiteY5" fmla="*/ 583920 h 5839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83920">
                <a:moveTo>
                  <a:pt x="0" y="583920"/>
                </a:moveTo>
                <a:lnTo>
                  <a:pt x="71996" y="583920"/>
                </a:lnTo>
                <a:lnTo>
                  <a:pt x="71996" y="0"/>
                </a:lnTo>
                <a:lnTo>
                  <a:pt x="35991" y="0"/>
                </a:lnTo>
                <a:lnTo>
                  <a:pt x="0" y="0"/>
                </a:lnTo>
                <a:lnTo>
                  <a:pt x="0" y="583920"/>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631498" y="7521770"/>
            <a:ext cx="71996" cy="798118"/>
          </a:xfrm>
          <a:custGeom>
            <a:avLst/>
            <a:gdLst>
              <a:gd name="connsiteX0" fmla="*/ 0 w 71996"/>
              <a:gd name="connsiteY0" fmla="*/ 798118 h 798118"/>
              <a:gd name="connsiteX1" fmla="*/ 71996 w 71996"/>
              <a:gd name="connsiteY1" fmla="*/ 798118 h 798118"/>
              <a:gd name="connsiteX2" fmla="*/ 71996 w 71996"/>
              <a:gd name="connsiteY2" fmla="*/ 0 h 798118"/>
              <a:gd name="connsiteX3" fmla="*/ 35991 w 71996"/>
              <a:gd name="connsiteY3" fmla="*/ 0 h 798118"/>
              <a:gd name="connsiteX4" fmla="*/ 0 w 71996"/>
              <a:gd name="connsiteY4" fmla="*/ 0 h 798118"/>
              <a:gd name="connsiteX5" fmla="*/ 0 w 71996"/>
              <a:gd name="connsiteY5" fmla="*/ 798118 h 7981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98118">
                <a:moveTo>
                  <a:pt x="0" y="798118"/>
                </a:moveTo>
                <a:lnTo>
                  <a:pt x="71996" y="798118"/>
                </a:lnTo>
                <a:lnTo>
                  <a:pt x="71996" y="0"/>
                </a:lnTo>
                <a:lnTo>
                  <a:pt x="35991" y="0"/>
                </a:lnTo>
                <a:lnTo>
                  <a:pt x="0" y="0"/>
                </a:lnTo>
                <a:lnTo>
                  <a:pt x="0" y="798118"/>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4090497" y="8108929"/>
            <a:ext cx="71996" cy="210959"/>
          </a:xfrm>
          <a:custGeom>
            <a:avLst/>
            <a:gdLst>
              <a:gd name="connsiteX0" fmla="*/ 0 w 71996"/>
              <a:gd name="connsiteY0" fmla="*/ 210959 h 210959"/>
              <a:gd name="connsiteX1" fmla="*/ 71996 w 71996"/>
              <a:gd name="connsiteY1" fmla="*/ 210959 h 210959"/>
              <a:gd name="connsiteX2" fmla="*/ 71996 w 71996"/>
              <a:gd name="connsiteY2" fmla="*/ 0 h 210959"/>
              <a:gd name="connsiteX3" fmla="*/ 35991 w 71996"/>
              <a:gd name="connsiteY3" fmla="*/ 0 h 210959"/>
              <a:gd name="connsiteX4" fmla="*/ 0 w 71996"/>
              <a:gd name="connsiteY4" fmla="*/ 0 h 210959"/>
              <a:gd name="connsiteX5" fmla="*/ 0 w 71996"/>
              <a:gd name="connsiteY5" fmla="*/ 210959 h 2109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10959">
                <a:moveTo>
                  <a:pt x="0" y="210959"/>
                </a:moveTo>
                <a:lnTo>
                  <a:pt x="71996" y="210959"/>
                </a:lnTo>
                <a:lnTo>
                  <a:pt x="71996" y="0"/>
                </a:lnTo>
                <a:lnTo>
                  <a:pt x="35991" y="0"/>
                </a:lnTo>
                <a:lnTo>
                  <a:pt x="0" y="0"/>
                </a:lnTo>
                <a:lnTo>
                  <a:pt x="0" y="210959"/>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207500" y="8171210"/>
            <a:ext cx="71996" cy="148678"/>
          </a:xfrm>
          <a:custGeom>
            <a:avLst/>
            <a:gdLst>
              <a:gd name="connsiteX0" fmla="*/ 0 w 71996"/>
              <a:gd name="connsiteY0" fmla="*/ 148678 h 148678"/>
              <a:gd name="connsiteX1" fmla="*/ 71996 w 71996"/>
              <a:gd name="connsiteY1" fmla="*/ 148678 h 148678"/>
              <a:gd name="connsiteX2" fmla="*/ 71996 w 71996"/>
              <a:gd name="connsiteY2" fmla="*/ 0 h 148678"/>
              <a:gd name="connsiteX3" fmla="*/ 35991 w 71996"/>
              <a:gd name="connsiteY3" fmla="*/ 0 h 148678"/>
              <a:gd name="connsiteX4" fmla="*/ 0 w 71996"/>
              <a:gd name="connsiteY4" fmla="*/ 0 h 148678"/>
              <a:gd name="connsiteX5" fmla="*/ 0 w 71996"/>
              <a:gd name="connsiteY5" fmla="*/ 148678 h 1486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48678">
                <a:moveTo>
                  <a:pt x="0" y="148678"/>
                </a:moveTo>
                <a:lnTo>
                  <a:pt x="71996" y="148678"/>
                </a:lnTo>
                <a:lnTo>
                  <a:pt x="71996" y="0"/>
                </a:lnTo>
                <a:lnTo>
                  <a:pt x="35991" y="0"/>
                </a:lnTo>
                <a:lnTo>
                  <a:pt x="0" y="0"/>
                </a:lnTo>
                <a:lnTo>
                  <a:pt x="0" y="148678"/>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4324498" y="8000572"/>
            <a:ext cx="71996" cy="319316"/>
          </a:xfrm>
          <a:custGeom>
            <a:avLst/>
            <a:gdLst>
              <a:gd name="connsiteX0" fmla="*/ 0 w 71996"/>
              <a:gd name="connsiteY0" fmla="*/ 319316 h 319316"/>
              <a:gd name="connsiteX1" fmla="*/ 71996 w 71996"/>
              <a:gd name="connsiteY1" fmla="*/ 319316 h 319316"/>
              <a:gd name="connsiteX2" fmla="*/ 71996 w 71996"/>
              <a:gd name="connsiteY2" fmla="*/ 0 h 319316"/>
              <a:gd name="connsiteX3" fmla="*/ 35991 w 71996"/>
              <a:gd name="connsiteY3" fmla="*/ 0 h 319316"/>
              <a:gd name="connsiteX4" fmla="*/ 0 w 71996"/>
              <a:gd name="connsiteY4" fmla="*/ 0 h 319316"/>
              <a:gd name="connsiteX5" fmla="*/ 0 w 71996"/>
              <a:gd name="connsiteY5" fmla="*/ 319316 h 319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319316">
                <a:moveTo>
                  <a:pt x="0" y="319316"/>
                </a:moveTo>
                <a:lnTo>
                  <a:pt x="71996" y="319316"/>
                </a:lnTo>
                <a:lnTo>
                  <a:pt x="71996" y="0"/>
                </a:lnTo>
                <a:lnTo>
                  <a:pt x="35991" y="0"/>
                </a:lnTo>
                <a:lnTo>
                  <a:pt x="0" y="0"/>
                </a:lnTo>
                <a:lnTo>
                  <a:pt x="0" y="319316"/>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4783496" y="7864848"/>
            <a:ext cx="71996" cy="455041"/>
          </a:xfrm>
          <a:custGeom>
            <a:avLst/>
            <a:gdLst>
              <a:gd name="connsiteX0" fmla="*/ 0 w 71996"/>
              <a:gd name="connsiteY0" fmla="*/ 455040 h 455041"/>
              <a:gd name="connsiteX1" fmla="*/ 71996 w 71996"/>
              <a:gd name="connsiteY1" fmla="*/ 455040 h 455041"/>
              <a:gd name="connsiteX2" fmla="*/ 71996 w 71996"/>
              <a:gd name="connsiteY2" fmla="*/ 0 h 455041"/>
              <a:gd name="connsiteX3" fmla="*/ 35991 w 71996"/>
              <a:gd name="connsiteY3" fmla="*/ 0 h 455041"/>
              <a:gd name="connsiteX4" fmla="*/ 0 w 71996"/>
              <a:gd name="connsiteY4" fmla="*/ 0 h 455041"/>
              <a:gd name="connsiteX5" fmla="*/ 0 w 71996"/>
              <a:gd name="connsiteY5" fmla="*/ 455040 h 4550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455041">
                <a:moveTo>
                  <a:pt x="0" y="455040"/>
                </a:moveTo>
                <a:lnTo>
                  <a:pt x="71996" y="455040"/>
                </a:lnTo>
                <a:lnTo>
                  <a:pt x="71996" y="0"/>
                </a:lnTo>
                <a:lnTo>
                  <a:pt x="35991" y="0"/>
                </a:lnTo>
                <a:lnTo>
                  <a:pt x="0" y="0"/>
                </a:lnTo>
                <a:lnTo>
                  <a:pt x="0" y="45504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4900500" y="8043765"/>
            <a:ext cx="71996" cy="276123"/>
          </a:xfrm>
          <a:custGeom>
            <a:avLst/>
            <a:gdLst>
              <a:gd name="connsiteX0" fmla="*/ 0 w 71996"/>
              <a:gd name="connsiteY0" fmla="*/ 276123 h 276123"/>
              <a:gd name="connsiteX1" fmla="*/ 71995 w 71996"/>
              <a:gd name="connsiteY1" fmla="*/ 276123 h 276123"/>
              <a:gd name="connsiteX2" fmla="*/ 71995 w 71996"/>
              <a:gd name="connsiteY2" fmla="*/ 0 h 276123"/>
              <a:gd name="connsiteX3" fmla="*/ 35991 w 71996"/>
              <a:gd name="connsiteY3" fmla="*/ 0 h 276123"/>
              <a:gd name="connsiteX4" fmla="*/ 0 w 71996"/>
              <a:gd name="connsiteY4" fmla="*/ 0 h 276123"/>
              <a:gd name="connsiteX5" fmla="*/ 0 w 71996"/>
              <a:gd name="connsiteY5" fmla="*/ 276123 h 27612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276123">
                <a:moveTo>
                  <a:pt x="0" y="276123"/>
                </a:moveTo>
                <a:lnTo>
                  <a:pt x="71995" y="276123"/>
                </a:lnTo>
                <a:lnTo>
                  <a:pt x="71995" y="0"/>
                </a:lnTo>
                <a:lnTo>
                  <a:pt x="35991" y="0"/>
                </a:lnTo>
                <a:lnTo>
                  <a:pt x="0" y="0"/>
                </a:lnTo>
                <a:lnTo>
                  <a:pt x="0" y="276123"/>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5017498" y="7628323"/>
            <a:ext cx="71996" cy="691565"/>
          </a:xfrm>
          <a:custGeom>
            <a:avLst/>
            <a:gdLst>
              <a:gd name="connsiteX0" fmla="*/ 0 w 71996"/>
              <a:gd name="connsiteY0" fmla="*/ 691565 h 691565"/>
              <a:gd name="connsiteX1" fmla="*/ 71995 w 71996"/>
              <a:gd name="connsiteY1" fmla="*/ 691565 h 691565"/>
              <a:gd name="connsiteX2" fmla="*/ 71995 w 71996"/>
              <a:gd name="connsiteY2" fmla="*/ 0 h 691565"/>
              <a:gd name="connsiteX3" fmla="*/ 35991 w 71996"/>
              <a:gd name="connsiteY3" fmla="*/ 0 h 691565"/>
              <a:gd name="connsiteX4" fmla="*/ 0 w 71996"/>
              <a:gd name="connsiteY4" fmla="*/ 0 h 691565"/>
              <a:gd name="connsiteX5" fmla="*/ 0 w 71996"/>
              <a:gd name="connsiteY5" fmla="*/ 691565 h 69156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691565">
                <a:moveTo>
                  <a:pt x="0" y="691565"/>
                </a:moveTo>
                <a:lnTo>
                  <a:pt x="71995" y="691565"/>
                </a:lnTo>
                <a:lnTo>
                  <a:pt x="71995" y="0"/>
                </a:lnTo>
                <a:lnTo>
                  <a:pt x="35991" y="0"/>
                </a:lnTo>
                <a:lnTo>
                  <a:pt x="0" y="0"/>
                </a:lnTo>
                <a:lnTo>
                  <a:pt x="0" y="691565"/>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5337000" y="8247894"/>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5337000" y="7527894"/>
            <a:ext cx="90004" cy="143992"/>
          </a:xfrm>
          <a:custGeom>
            <a:avLst/>
            <a:gdLst>
              <a:gd name="connsiteX0" fmla="*/ 0 w 90004"/>
              <a:gd name="connsiteY0" fmla="*/ 71996 h 143992"/>
              <a:gd name="connsiteX1" fmla="*/ 90004 w 90004"/>
              <a:gd name="connsiteY1" fmla="*/ 143991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1"/>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5337000" y="7887893"/>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5337000" y="6807893"/>
            <a:ext cx="90004" cy="143992"/>
          </a:xfrm>
          <a:custGeom>
            <a:avLst/>
            <a:gdLst>
              <a:gd name="connsiteX0" fmla="*/ 0 w 90004"/>
              <a:gd name="connsiteY0" fmla="*/ 71995 h 143992"/>
              <a:gd name="connsiteX1" fmla="*/ 90004 w 90004"/>
              <a:gd name="connsiteY1" fmla="*/ 143991 h 143992"/>
              <a:gd name="connsiteX2" fmla="*/ 90004 w 90004"/>
              <a:gd name="connsiteY2" fmla="*/ 0 h 143992"/>
              <a:gd name="connsiteX3" fmla="*/ 0 w 90004"/>
              <a:gd name="connsiteY3" fmla="*/ 71995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5"/>
                </a:moveTo>
                <a:lnTo>
                  <a:pt x="90004" y="143991"/>
                </a:lnTo>
                <a:lnTo>
                  <a:pt x="90004" y="0"/>
                </a:lnTo>
                <a:lnTo>
                  <a:pt x="0" y="71995"/>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5337000" y="7167881"/>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5337000" y="6447881"/>
            <a:ext cx="90004" cy="143992"/>
          </a:xfrm>
          <a:custGeom>
            <a:avLst/>
            <a:gdLst>
              <a:gd name="connsiteX0" fmla="*/ 0 w 90004"/>
              <a:gd name="connsiteY0" fmla="*/ 71996 h 143992"/>
              <a:gd name="connsiteX1" fmla="*/ 90004 w 90004"/>
              <a:gd name="connsiteY1" fmla="*/ 143992 h 143992"/>
              <a:gd name="connsiteX2" fmla="*/ 90004 w 90004"/>
              <a:gd name="connsiteY2" fmla="*/ 0 h 143992"/>
              <a:gd name="connsiteX3" fmla="*/ 0 w 90004"/>
              <a:gd name="connsiteY3" fmla="*/ 71996 h 143992"/>
            </a:gdLst>
            <a:ahLst/>
            <a:cxnLst>
              <a:cxn ang="0">
                <a:pos x="connsiteX0" y="connsiteY0"/>
              </a:cxn>
              <a:cxn ang="1">
                <a:pos x="connsiteX1" y="connsiteY1"/>
              </a:cxn>
              <a:cxn ang="2">
                <a:pos x="connsiteX2" y="connsiteY2"/>
              </a:cxn>
              <a:cxn ang="3">
                <a:pos x="connsiteX3" y="connsiteY3"/>
              </a:cxn>
            </a:cxnLst>
            <a:rect l="l" t="t" r="r" b="b"/>
            <a:pathLst>
              <a:path w="90004" h="143992">
                <a:moveTo>
                  <a:pt x="0" y="71996"/>
                </a:moveTo>
                <a:lnTo>
                  <a:pt x="90004" y="143992"/>
                </a:lnTo>
                <a:lnTo>
                  <a:pt x="90004" y="0"/>
                </a:lnTo>
                <a:lnTo>
                  <a:pt x="0" y="71996"/>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2011498" y="7593766"/>
            <a:ext cx="71996" cy="726122"/>
          </a:xfrm>
          <a:custGeom>
            <a:avLst/>
            <a:gdLst>
              <a:gd name="connsiteX0" fmla="*/ 0 w 71996"/>
              <a:gd name="connsiteY0" fmla="*/ 726122 h 726122"/>
              <a:gd name="connsiteX1" fmla="*/ 71996 w 71996"/>
              <a:gd name="connsiteY1" fmla="*/ 726122 h 726122"/>
              <a:gd name="connsiteX2" fmla="*/ 71996 w 71996"/>
              <a:gd name="connsiteY2" fmla="*/ 0 h 726122"/>
              <a:gd name="connsiteX3" fmla="*/ 35991 w 71996"/>
              <a:gd name="connsiteY3" fmla="*/ 0 h 726122"/>
              <a:gd name="connsiteX4" fmla="*/ 0 w 71996"/>
              <a:gd name="connsiteY4" fmla="*/ 0 h 726122"/>
              <a:gd name="connsiteX5" fmla="*/ 0 w 71996"/>
              <a:gd name="connsiteY5" fmla="*/ 726122 h 7261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726122">
                <a:moveTo>
                  <a:pt x="0" y="726122"/>
                </a:moveTo>
                <a:lnTo>
                  <a:pt x="71996" y="726122"/>
                </a:lnTo>
                <a:lnTo>
                  <a:pt x="71996" y="0"/>
                </a:lnTo>
                <a:lnTo>
                  <a:pt x="35991" y="0"/>
                </a:lnTo>
                <a:lnTo>
                  <a:pt x="0" y="0"/>
                </a:lnTo>
                <a:lnTo>
                  <a:pt x="0" y="726122"/>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128502" y="7300371"/>
            <a:ext cx="71996" cy="1019517"/>
          </a:xfrm>
          <a:custGeom>
            <a:avLst/>
            <a:gdLst>
              <a:gd name="connsiteX0" fmla="*/ 0 w 71996"/>
              <a:gd name="connsiteY0" fmla="*/ 1019517 h 1019517"/>
              <a:gd name="connsiteX1" fmla="*/ 71996 w 71996"/>
              <a:gd name="connsiteY1" fmla="*/ 1019517 h 1019517"/>
              <a:gd name="connsiteX2" fmla="*/ 71996 w 71996"/>
              <a:gd name="connsiteY2" fmla="*/ 0 h 1019517"/>
              <a:gd name="connsiteX3" fmla="*/ 35991 w 71996"/>
              <a:gd name="connsiteY3" fmla="*/ 0 h 1019517"/>
              <a:gd name="connsiteX4" fmla="*/ 0 w 71996"/>
              <a:gd name="connsiteY4" fmla="*/ 0 h 1019517"/>
              <a:gd name="connsiteX5" fmla="*/ 0 w 71996"/>
              <a:gd name="connsiteY5" fmla="*/ 1019517 h 101951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1019517">
                <a:moveTo>
                  <a:pt x="0" y="1019517"/>
                </a:moveTo>
                <a:lnTo>
                  <a:pt x="71996" y="1019517"/>
                </a:lnTo>
                <a:lnTo>
                  <a:pt x="71996" y="0"/>
                </a:lnTo>
                <a:lnTo>
                  <a:pt x="35991" y="0"/>
                </a:lnTo>
                <a:lnTo>
                  <a:pt x="0" y="0"/>
                </a:lnTo>
                <a:lnTo>
                  <a:pt x="0" y="1019517"/>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2245499" y="7770169"/>
            <a:ext cx="71996" cy="549719"/>
          </a:xfrm>
          <a:custGeom>
            <a:avLst/>
            <a:gdLst>
              <a:gd name="connsiteX0" fmla="*/ 0 w 71996"/>
              <a:gd name="connsiteY0" fmla="*/ 549719 h 549719"/>
              <a:gd name="connsiteX1" fmla="*/ 71996 w 71996"/>
              <a:gd name="connsiteY1" fmla="*/ 549719 h 549719"/>
              <a:gd name="connsiteX2" fmla="*/ 71996 w 71996"/>
              <a:gd name="connsiteY2" fmla="*/ 0 h 549719"/>
              <a:gd name="connsiteX3" fmla="*/ 35991 w 71996"/>
              <a:gd name="connsiteY3" fmla="*/ 0 h 549719"/>
              <a:gd name="connsiteX4" fmla="*/ 0 w 71996"/>
              <a:gd name="connsiteY4" fmla="*/ 0 h 549719"/>
              <a:gd name="connsiteX5" fmla="*/ 0 w 71996"/>
              <a:gd name="connsiteY5" fmla="*/ 549719 h 5497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71996" h="549719">
                <a:moveTo>
                  <a:pt x="0" y="549719"/>
                </a:moveTo>
                <a:lnTo>
                  <a:pt x="71996" y="549719"/>
                </a:lnTo>
                <a:lnTo>
                  <a:pt x="71996" y="0"/>
                </a:lnTo>
                <a:lnTo>
                  <a:pt x="35991" y="0"/>
                </a:lnTo>
                <a:lnTo>
                  <a:pt x="0" y="0"/>
                </a:lnTo>
                <a:lnTo>
                  <a:pt x="0" y="549719"/>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2477839" y="2185244"/>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2458770" y="2166699"/>
            <a:ext cx="50850" cy="50850"/>
          </a:xfrm>
          <a:custGeom>
            <a:avLst/>
            <a:gdLst>
              <a:gd name="connsiteX0" fmla="*/ 50850 w 50850"/>
              <a:gd name="connsiteY0" fmla="*/ 50800 h 50850"/>
              <a:gd name="connsiteX1" fmla="*/ 50 w 50850"/>
              <a:gd name="connsiteY1" fmla="*/ 50850 h 50850"/>
              <a:gd name="connsiteX2" fmla="*/ 0 w 50850"/>
              <a:gd name="connsiteY2" fmla="*/ 50 h 50850"/>
              <a:gd name="connsiteX3" fmla="*/ 50800 w 50850"/>
              <a:gd name="connsiteY3" fmla="*/ 0 h 50850"/>
              <a:gd name="connsiteX4" fmla="*/ 5085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50850" y="50800"/>
                </a:moveTo>
                <a:lnTo>
                  <a:pt x="50" y="50850"/>
                </a:lnTo>
                <a:lnTo>
                  <a:pt x="0" y="50"/>
                </a:lnTo>
                <a:lnTo>
                  <a:pt x="50800" y="0"/>
                </a:lnTo>
                <a:lnTo>
                  <a:pt x="50850" y="5080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4349649" y="1803100"/>
            <a:ext cx="912469" cy="930478"/>
          </a:xfrm>
          <a:custGeom>
            <a:avLst/>
            <a:gdLst>
              <a:gd name="connsiteX0" fmla="*/ 6350 w 912469"/>
              <a:gd name="connsiteY0" fmla="*/ 6350 h 930478"/>
              <a:gd name="connsiteX1" fmla="*/ 742099 w 912469"/>
              <a:gd name="connsiteY1" fmla="*/ 6350 h 930478"/>
              <a:gd name="connsiteX2" fmla="*/ 742099 w 912469"/>
              <a:gd name="connsiteY2" fmla="*/ 924102 h 930478"/>
              <a:gd name="connsiteX3" fmla="*/ 906119 w 912469"/>
              <a:gd name="connsiteY3" fmla="*/ 924128 h 930478"/>
            </a:gdLst>
            <a:ahLst/>
            <a:cxnLst>
              <a:cxn ang="0">
                <a:pos x="connsiteX0" y="connsiteY0"/>
              </a:cxn>
              <a:cxn ang="1">
                <a:pos x="connsiteX1" y="connsiteY1"/>
              </a:cxn>
              <a:cxn ang="2">
                <a:pos x="connsiteX2" y="connsiteY2"/>
              </a:cxn>
              <a:cxn ang="3">
                <a:pos x="connsiteX3" y="connsiteY3"/>
              </a:cxn>
            </a:cxnLst>
            <a:rect l="l" t="t" r="r" b="b"/>
            <a:pathLst>
              <a:path w="912469" h="930478">
                <a:moveTo>
                  <a:pt x="6350" y="6350"/>
                </a:moveTo>
                <a:lnTo>
                  <a:pt x="742099" y="6350"/>
                </a:lnTo>
                <a:lnTo>
                  <a:pt x="742099" y="924102"/>
                </a:lnTo>
                <a:lnTo>
                  <a:pt x="906119" y="924128"/>
                </a:lnTo>
              </a:path>
            </a:pathLst>
          </a:custGeom>
          <a:ln w="127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5230369" y="2701827"/>
            <a:ext cx="50812" cy="50800"/>
          </a:xfrm>
          <a:custGeom>
            <a:avLst/>
            <a:gdLst>
              <a:gd name="connsiteX0" fmla="*/ 0 w 50812"/>
              <a:gd name="connsiteY0" fmla="*/ 50800 h 50800"/>
              <a:gd name="connsiteX1" fmla="*/ 50800 w 50812"/>
              <a:gd name="connsiteY1" fmla="*/ 50800 h 50800"/>
              <a:gd name="connsiteX2" fmla="*/ 50812 w 50812"/>
              <a:gd name="connsiteY2" fmla="*/ 0 h 50800"/>
              <a:gd name="connsiteX3" fmla="*/ 12 w 50812"/>
              <a:gd name="connsiteY3" fmla="*/ 0 h 50800"/>
              <a:gd name="connsiteX4" fmla="*/ 0 w 50812"/>
              <a:gd name="connsiteY4" fmla="*/ 50800 h 50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12" h="50800">
                <a:moveTo>
                  <a:pt x="0" y="50800"/>
                </a:moveTo>
                <a:lnTo>
                  <a:pt x="50800" y="50800"/>
                </a:lnTo>
                <a:lnTo>
                  <a:pt x="50812" y="0"/>
                </a:lnTo>
                <a:lnTo>
                  <a:pt x="12" y="0"/>
                </a:lnTo>
                <a:lnTo>
                  <a:pt x="0" y="508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4877963" y="2945135"/>
            <a:ext cx="384162" cy="162890"/>
          </a:xfrm>
          <a:custGeom>
            <a:avLst/>
            <a:gdLst>
              <a:gd name="connsiteX0" fmla="*/ 6350 w 384162"/>
              <a:gd name="connsiteY0" fmla="*/ 156540 h 162890"/>
              <a:gd name="connsiteX1" fmla="*/ 204799 w 384162"/>
              <a:gd name="connsiteY1" fmla="*/ 156527 h 162890"/>
              <a:gd name="connsiteX2" fmla="*/ 205244 w 384162"/>
              <a:gd name="connsiteY2" fmla="*/ 6350 h 162890"/>
              <a:gd name="connsiteX3" fmla="*/ 377812 w 384162"/>
              <a:gd name="connsiteY3" fmla="*/ 6515 h 162890"/>
            </a:gdLst>
            <a:ahLst/>
            <a:cxnLst>
              <a:cxn ang="0">
                <a:pos x="connsiteX0" y="connsiteY0"/>
              </a:cxn>
              <a:cxn ang="1">
                <a:pos x="connsiteX1" y="connsiteY1"/>
              </a:cxn>
              <a:cxn ang="2">
                <a:pos x="connsiteX2" y="connsiteY2"/>
              </a:cxn>
              <a:cxn ang="3">
                <a:pos x="connsiteX3" y="connsiteY3"/>
              </a:cxn>
            </a:cxnLst>
            <a:rect l="l" t="t" r="r" b="b"/>
            <a:pathLst>
              <a:path w="384162" h="162890">
                <a:moveTo>
                  <a:pt x="6350" y="156540"/>
                </a:moveTo>
                <a:lnTo>
                  <a:pt x="204799" y="156527"/>
                </a:lnTo>
                <a:lnTo>
                  <a:pt x="205244" y="6350"/>
                </a:lnTo>
                <a:lnTo>
                  <a:pt x="377812" y="6515"/>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5230350" y="2926226"/>
            <a:ext cx="50850" cy="50850"/>
          </a:xfrm>
          <a:custGeom>
            <a:avLst/>
            <a:gdLst>
              <a:gd name="connsiteX0" fmla="*/ 0 w 50850"/>
              <a:gd name="connsiteY0" fmla="*/ 50800 h 50850"/>
              <a:gd name="connsiteX1" fmla="*/ 50800 w 50850"/>
              <a:gd name="connsiteY1" fmla="*/ 50850 h 50850"/>
              <a:gd name="connsiteX2" fmla="*/ 50850 w 50850"/>
              <a:gd name="connsiteY2" fmla="*/ 50 h 50850"/>
              <a:gd name="connsiteX3" fmla="*/ 50 w 50850"/>
              <a:gd name="connsiteY3" fmla="*/ 0 h 50850"/>
              <a:gd name="connsiteX4" fmla="*/ 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0" y="50800"/>
                </a:moveTo>
                <a:lnTo>
                  <a:pt x="50800" y="50850"/>
                </a:lnTo>
                <a:lnTo>
                  <a:pt x="50850" y="50"/>
                </a:lnTo>
                <a:lnTo>
                  <a:pt x="50" y="0"/>
                </a:lnTo>
                <a:lnTo>
                  <a:pt x="0" y="5080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4796049" y="3179157"/>
            <a:ext cx="466077" cy="256298"/>
          </a:xfrm>
          <a:custGeom>
            <a:avLst/>
            <a:gdLst>
              <a:gd name="connsiteX0" fmla="*/ 6350 w 466077"/>
              <a:gd name="connsiteY0" fmla="*/ 249948 h 256298"/>
              <a:gd name="connsiteX1" fmla="*/ 305155 w 466077"/>
              <a:gd name="connsiteY1" fmla="*/ 249948 h 256298"/>
              <a:gd name="connsiteX2" fmla="*/ 305155 w 466077"/>
              <a:gd name="connsiteY2" fmla="*/ 6350 h 256298"/>
              <a:gd name="connsiteX3" fmla="*/ 459727 w 466077"/>
              <a:gd name="connsiteY3" fmla="*/ 6515 h 256298"/>
            </a:gdLst>
            <a:ahLst/>
            <a:cxnLst>
              <a:cxn ang="0">
                <a:pos x="connsiteX0" y="connsiteY0"/>
              </a:cxn>
              <a:cxn ang="1">
                <a:pos x="connsiteX1" y="connsiteY1"/>
              </a:cxn>
              <a:cxn ang="2">
                <a:pos x="connsiteX2" y="connsiteY2"/>
              </a:cxn>
              <a:cxn ang="3">
                <a:pos x="connsiteX3" y="connsiteY3"/>
              </a:cxn>
            </a:cxnLst>
            <a:rect l="l" t="t" r="r" b="b"/>
            <a:pathLst>
              <a:path w="466077" h="256298">
                <a:moveTo>
                  <a:pt x="6350" y="249948"/>
                </a:moveTo>
                <a:lnTo>
                  <a:pt x="305155" y="249948"/>
                </a:lnTo>
                <a:lnTo>
                  <a:pt x="305155" y="6350"/>
                </a:lnTo>
                <a:lnTo>
                  <a:pt x="459727" y="6515"/>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5230347" y="3160240"/>
            <a:ext cx="50850" cy="50850"/>
          </a:xfrm>
          <a:custGeom>
            <a:avLst/>
            <a:gdLst>
              <a:gd name="connsiteX0" fmla="*/ 0 w 50850"/>
              <a:gd name="connsiteY0" fmla="*/ 50800 h 50850"/>
              <a:gd name="connsiteX1" fmla="*/ 50800 w 50850"/>
              <a:gd name="connsiteY1" fmla="*/ 50850 h 50850"/>
              <a:gd name="connsiteX2" fmla="*/ 50850 w 50850"/>
              <a:gd name="connsiteY2" fmla="*/ 50 h 50850"/>
              <a:gd name="connsiteX3" fmla="*/ 50 w 50850"/>
              <a:gd name="connsiteY3" fmla="*/ 0 h 50850"/>
              <a:gd name="connsiteX4" fmla="*/ 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0" y="50800"/>
                </a:moveTo>
                <a:lnTo>
                  <a:pt x="50800" y="50850"/>
                </a:lnTo>
                <a:lnTo>
                  <a:pt x="50850" y="50"/>
                </a:lnTo>
                <a:lnTo>
                  <a:pt x="50" y="0"/>
                </a:lnTo>
                <a:lnTo>
                  <a:pt x="0" y="508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2477839" y="3501759"/>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2458770" y="3483214"/>
            <a:ext cx="50850" cy="50850"/>
          </a:xfrm>
          <a:custGeom>
            <a:avLst/>
            <a:gdLst>
              <a:gd name="connsiteX0" fmla="*/ 50850 w 50850"/>
              <a:gd name="connsiteY0" fmla="*/ 50800 h 50850"/>
              <a:gd name="connsiteX1" fmla="*/ 50 w 50850"/>
              <a:gd name="connsiteY1" fmla="*/ 50850 h 50850"/>
              <a:gd name="connsiteX2" fmla="*/ 0 w 50850"/>
              <a:gd name="connsiteY2" fmla="*/ 50 h 50850"/>
              <a:gd name="connsiteX3" fmla="*/ 50800 w 50850"/>
              <a:gd name="connsiteY3" fmla="*/ 0 h 50850"/>
              <a:gd name="connsiteX4" fmla="*/ 50850 w 50850"/>
              <a:gd name="connsiteY4" fmla="*/ 50800 h 508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0">
                <a:moveTo>
                  <a:pt x="50850" y="50800"/>
                </a:moveTo>
                <a:lnTo>
                  <a:pt x="50" y="50850"/>
                </a:lnTo>
                <a:lnTo>
                  <a:pt x="0" y="50"/>
                </a:lnTo>
                <a:lnTo>
                  <a:pt x="50800" y="0"/>
                </a:lnTo>
                <a:lnTo>
                  <a:pt x="50850" y="50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0"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23</a:t>
            </a:r>
          </a:p>
        </p:txBody>
      </p:sp>
      <p:sp>
        <p:nvSpPr>
          <p:cNvPr id="1051" name="TextBox 1"/>
          <p:cNvSpPr txBox="1"/>
          <p:nvPr/>
        </p:nvSpPr>
        <p:spPr>
          <a:xfrm>
            <a:off x="503238" y="673100"/>
            <a:ext cx="6476999" cy="661720"/>
          </a:xfrm>
          <a:prstGeom prst="rect">
            <a:avLst/>
          </a:prstGeom>
          <a:noFill/>
        </p:spPr>
        <p:txBody>
          <a:bodyPr wrap="squar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percent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age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automated</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cases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use</a:t>
            </a:r>
            <a:r>
              <a:rPr lang="tr-TR" altLang="zh-CN" sz="2000" b="1" dirty="0" smtClean="0">
                <a:solidFill>
                  <a:srgbClr val="000000"/>
                </a:solidFill>
                <a:latin typeface="Geogrotesque" pitchFamily="18" charset="0"/>
                <a:cs typeface="Geogrotesque" pitchFamily="18" charset="0"/>
              </a:rPr>
              <a:t> w</a:t>
            </a:r>
            <a:r>
              <a:rPr lang="en-US" altLang="zh-CN" sz="2000" b="1" dirty="0" err="1" smtClean="0">
                <a:solidFill>
                  <a:srgbClr val="000000"/>
                </a:solidFill>
                <a:latin typeface="Geogrotesque" pitchFamily="18" charset="0"/>
                <a:cs typeface="Geogrotesque" pitchFamily="18" charset="0"/>
              </a:rPr>
              <a:t>ith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respect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overall</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cases</a:t>
            </a:r>
            <a:r>
              <a:rPr lang="en-US" altLang="zh-CN" sz="2000" b="1" dirty="0" smtClean="0">
                <a:solidFill>
                  <a:srgbClr val="000000"/>
                </a:solidFill>
                <a:latin typeface="Geogrotesque" pitchFamily="18" charset="0"/>
                <a:cs typeface="Geogrotesque" pitchFamily="18" charset="0"/>
              </a:rPr>
              <a:t>?</a:t>
            </a:r>
          </a:p>
        </p:txBody>
      </p:sp>
      <p:sp>
        <p:nvSpPr>
          <p:cNvPr id="1052" name="TextBox 1"/>
          <p:cNvSpPr txBox="1"/>
          <p:nvPr/>
        </p:nvSpPr>
        <p:spPr>
          <a:xfrm>
            <a:off x="711200" y="9156700"/>
            <a:ext cx="6108700" cy="328295"/>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&amp;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industries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prevalent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p:txBody>
      </p:sp>
      <p:sp>
        <p:nvSpPr>
          <p:cNvPr id="1053" name="TextBox 1"/>
          <p:cNvSpPr txBox="1"/>
          <p:nvPr/>
        </p:nvSpPr>
        <p:spPr>
          <a:xfrm>
            <a:off x="711199" y="4572000"/>
            <a:ext cx="6192837" cy="1123384"/>
          </a:xfrm>
          <a:prstGeom prst="rect">
            <a:avLst/>
          </a:prstGeom>
          <a:noFill/>
        </p:spPr>
        <p:txBody>
          <a:bodyPr wrap="square" lIns="0" tIns="0" rIns="0" rtlCol="0">
            <a:spAutoFit/>
          </a:bodyPr>
          <a:lstStyle/>
          <a:p>
            <a:pPr>
              <a:lnSpc>
                <a:spcPts val="1100"/>
              </a:lnSpc>
              <a:tabLst>
                <a:tab pos="1816100" algn="l"/>
              </a:tabLst>
            </a:pP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become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very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widespread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market,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72%</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adoption;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percentage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well</a:t>
            </a:r>
            <a:r>
              <a:rPr lang="en-US" altLang="zh-CN" sz="1000" dirty="0" smtClean="0">
                <a:latin typeface="Times New Roman" pitchFamily="18" charset="0"/>
                <a:cs typeface="Times New Roman" pitchFamily="18" charset="0"/>
              </a:rPr>
              <a:t> </a:t>
            </a:r>
            <a:r>
              <a:rPr lang="tr-TR"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beyond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20%.</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816100" algn="l"/>
              </a:tabLst>
            </a:pPr>
            <a:r>
              <a:rPr lang="en-US" altLang="zh-CN" dirty="0" smtClean="0"/>
              <a:t>	</a:t>
            </a:r>
            <a:r>
              <a:rPr lang="en-US" altLang="zh-CN" sz="1800" i="1" dirty="0" smtClean="0">
                <a:solidFill>
                  <a:srgbClr val="FCB316"/>
                </a:solidFill>
                <a:latin typeface="Geogrotesque" pitchFamily="18" charset="0"/>
                <a:cs typeface="Geogrotesque" pitchFamily="18" charset="0"/>
              </a:rPr>
              <a:t>Segmentation</a:t>
            </a:r>
            <a:r>
              <a:rPr lang="en-US" altLang="zh-CN" sz="1800" dirty="0" smtClean="0">
                <a:latin typeface="Times New Roman" pitchFamily="18" charset="0"/>
                <a:cs typeface="Times New Roman" pitchFamily="18" charset="0"/>
              </a:rPr>
              <a:t> </a:t>
            </a:r>
            <a:r>
              <a:rPr lang="en-US" altLang="zh-CN" sz="1800" i="1" dirty="0" smtClean="0">
                <a:solidFill>
                  <a:srgbClr val="FCB316"/>
                </a:solidFill>
                <a:latin typeface="Geogrotesque" pitchFamily="18" charset="0"/>
                <a:cs typeface="Geogrotesque" pitchFamily="18" charset="0"/>
              </a:rPr>
              <a:t>by</a:t>
            </a:r>
            <a:r>
              <a:rPr lang="en-US" altLang="zh-CN" sz="1800" dirty="0" smtClean="0">
                <a:latin typeface="Times New Roman" pitchFamily="18" charset="0"/>
                <a:cs typeface="Times New Roman" pitchFamily="18" charset="0"/>
              </a:rPr>
              <a:t> </a:t>
            </a:r>
            <a:r>
              <a:rPr lang="en-US" altLang="zh-CN" sz="1800" i="1" dirty="0" smtClean="0">
                <a:solidFill>
                  <a:srgbClr val="FCB316"/>
                </a:solidFill>
                <a:latin typeface="Geogrotesque" pitchFamily="18" charset="0"/>
                <a:cs typeface="Geogrotesque" pitchFamily="18" charset="0"/>
              </a:rPr>
              <a:t>Industry</a:t>
            </a:r>
          </a:p>
        </p:txBody>
      </p:sp>
      <p:sp>
        <p:nvSpPr>
          <p:cNvPr id="1054" name="TextBox 1"/>
          <p:cNvSpPr txBox="1"/>
          <p:nvPr/>
        </p:nvSpPr>
        <p:spPr>
          <a:xfrm>
            <a:off x="1117600" y="6032500"/>
            <a:ext cx="1308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Information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Technologies</a:t>
            </a:r>
          </a:p>
        </p:txBody>
      </p:sp>
      <p:sp>
        <p:nvSpPr>
          <p:cNvPr id="1055" name="TextBox 1"/>
          <p:cNvSpPr txBox="1"/>
          <p:nvPr/>
        </p:nvSpPr>
        <p:spPr>
          <a:xfrm>
            <a:off x="3009900" y="6032500"/>
            <a:ext cx="9271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Financial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Services</a:t>
            </a:r>
          </a:p>
        </p:txBody>
      </p:sp>
      <p:sp>
        <p:nvSpPr>
          <p:cNvPr id="1056" name="TextBox 1"/>
          <p:cNvSpPr txBox="1"/>
          <p:nvPr/>
        </p:nvSpPr>
        <p:spPr>
          <a:xfrm>
            <a:off x="3276600" y="8470900"/>
            <a:ext cx="533400" cy="292100"/>
          </a:xfrm>
          <a:prstGeom prst="rect">
            <a:avLst/>
          </a:prstGeom>
          <a:noFill/>
        </p:spPr>
        <p:txBody>
          <a:bodyPr wrap="none" lIns="0" tIns="0" rIns="0" rtlCol="0">
            <a:spAutoFit/>
          </a:bodyPr>
          <a:lstStyle/>
          <a:p>
            <a:pPr>
              <a:lnSpc>
                <a:spcPts val="1100"/>
              </a:lnSpc>
              <a:tabLst>
                <a:tab pos="76200" algn="l"/>
              </a:tabLst>
            </a:pP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21%</a:t>
            </a:r>
          </a:p>
          <a:p>
            <a:pPr>
              <a:lnSpc>
                <a:spcPts val="1200"/>
              </a:lnSpc>
              <a:tabLst>
                <a:tab pos="76200" algn="l"/>
              </a:tabLst>
            </a:pPr>
            <a:r>
              <a:rPr lang="en-US" altLang="zh-CN" dirty="0" smtClean="0"/>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p:txBody>
      </p:sp>
      <p:sp>
        <p:nvSpPr>
          <p:cNvPr id="1057" name="TextBox 1"/>
          <p:cNvSpPr txBox="1"/>
          <p:nvPr/>
        </p:nvSpPr>
        <p:spPr>
          <a:xfrm>
            <a:off x="3962400" y="8470900"/>
            <a:ext cx="533400" cy="292100"/>
          </a:xfrm>
          <a:prstGeom prst="rect">
            <a:avLst/>
          </a:prstGeom>
          <a:noFill/>
        </p:spPr>
        <p:txBody>
          <a:bodyPr wrap="none" lIns="0" tIns="0" rIns="0" rtlCol="0">
            <a:spAutoFit/>
          </a:bodyPr>
          <a:lstStyle/>
          <a:p>
            <a:pPr>
              <a:lnSpc>
                <a:spcPts val="1100"/>
              </a:lnSpc>
              <a:tabLst>
                <a:tab pos="88900" algn="l"/>
              </a:tabLst>
            </a:pP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41%</a:t>
            </a:r>
          </a:p>
          <a:p>
            <a:pPr>
              <a:lnSpc>
                <a:spcPts val="1200"/>
              </a:lnSpc>
              <a:tabLst>
                <a:tab pos="88900" algn="l"/>
              </a:tabLst>
            </a:pPr>
            <a:r>
              <a:rPr lang="en-US" altLang="zh-CN" dirty="0" smtClean="0"/>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50%</a:t>
            </a:r>
          </a:p>
        </p:txBody>
      </p:sp>
      <p:sp>
        <p:nvSpPr>
          <p:cNvPr id="1058" name="TextBox 1"/>
          <p:cNvSpPr txBox="1"/>
          <p:nvPr/>
        </p:nvSpPr>
        <p:spPr>
          <a:xfrm>
            <a:off x="4660900" y="8470900"/>
            <a:ext cx="520700" cy="292100"/>
          </a:xfrm>
          <a:prstGeom prst="rect">
            <a:avLst/>
          </a:prstGeom>
          <a:noFill/>
        </p:spPr>
        <p:txBody>
          <a:bodyPr wrap="none" lIns="0" tIns="0" rIns="0" rtlCol="0">
            <a:spAutoFit/>
          </a:bodyPr>
          <a:lstStyle/>
          <a:p>
            <a:pPr>
              <a:lnSpc>
                <a:spcPts val="1100"/>
              </a:lnSpc>
              <a:tabLst>
                <a:tab pos="152400" algn="l"/>
              </a:tabLst>
            </a:pPr>
            <a:r>
              <a:rPr lang="en-US" altLang="zh-CN" sz="1000" dirty="0" smtClean="0">
                <a:solidFill>
                  <a:srgbClr val="000000"/>
                </a:solidFill>
                <a:latin typeface="Geogrotesque" pitchFamily="18" charset="0"/>
                <a:cs typeface="Geogrotesque" pitchFamily="18" charset="0"/>
              </a:rPr>
              <a:t>MoreThan</a:t>
            </a:r>
          </a:p>
          <a:p>
            <a:pPr>
              <a:lnSpc>
                <a:spcPts val="1200"/>
              </a:lnSpc>
              <a:tabLst>
                <a:tab pos="152400" algn="l"/>
              </a:tabLst>
            </a:pPr>
            <a:r>
              <a:rPr lang="en-US" altLang="zh-CN" dirty="0" smtClean="0"/>
              <a:t>	</a:t>
            </a:r>
            <a:r>
              <a:rPr lang="en-US" altLang="zh-CN" sz="1000" dirty="0" smtClean="0">
                <a:solidFill>
                  <a:srgbClr val="000000"/>
                </a:solidFill>
                <a:latin typeface="Geogrotesque" pitchFamily="18" charset="0"/>
                <a:cs typeface="Geogrotesque" pitchFamily="18" charset="0"/>
              </a:rPr>
              <a:t>50%</a:t>
            </a:r>
          </a:p>
        </p:txBody>
      </p:sp>
      <p:sp>
        <p:nvSpPr>
          <p:cNvPr id="1059" name="TextBox 1"/>
          <p:cNvSpPr txBox="1"/>
          <p:nvPr/>
        </p:nvSpPr>
        <p:spPr>
          <a:xfrm>
            <a:off x="2590800" y="8470900"/>
            <a:ext cx="520700" cy="292100"/>
          </a:xfrm>
          <a:prstGeom prst="rect">
            <a:avLst/>
          </a:prstGeom>
          <a:noFill/>
        </p:spPr>
        <p:txBody>
          <a:bodyPr wrap="none" lIns="0" tIns="0" rIns="0" rtlCol="0">
            <a:spAutoFit/>
          </a:bodyPr>
          <a:lstStyle/>
          <a:p>
            <a:pPr>
              <a:lnSpc>
                <a:spcPts val="1100"/>
              </a:lnSpc>
              <a:tabLst>
                <a:tab pos="139700" algn="l"/>
              </a:tabLst>
            </a:pPr>
            <a:r>
              <a:rPr lang="en-US" altLang="zh-CN" sz="1000" dirty="0" smtClean="0">
                <a:solidFill>
                  <a:srgbClr val="000000"/>
                </a:solidFill>
                <a:latin typeface="Geogrotesque" pitchFamily="18" charset="0"/>
                <a:cs typeface="Geogrotesque" pitchFamily="18" charset="0"/>
              </a:rPr>
              <a:t>Less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p>
          <a:p>
            <a:pPr>
              <a:lnSpc>
                <a:spcPts val="1200"/>
              </a:lnSpc>
              <a:tabLst>
                <a:tab pos="139700" algn="l"/>
              </a:tabLst>
            </a:pPr>
            <a:r>
              <a:rPr lang="en-US" altLang="zh-CN" dirty="0" smtClean="0"/>
              <a:t>	</a:t>
            </a:r>
            <a:r>
              <a:rPr lang="en-US" altLang="zh-CN" sz="1000" dirty="0" smtClean="0">
                <a:solidFill>
                  <a:srgbClr val="000000"/>
                </a:solidFill>
                <a:latin typeface="Geogrotesque" pitchFamily="18" charset="0"/>
                <a:cs typeface="Geogrotesque" pitchFamily="18" charset="0"/>
              </a:rPr>
              <a:t>20%</a:t>
            </a:r>
          </a:p>
        </p:txBody>
      </p:sp>
      <p:sp>
        <p:nvSpPr>
          <p:cNvPr id="1060" name="TextBox 1"/>
          <p:cNvSpPr txBox="1"/>
          <p:nvPr/>
        </p:nvSpPr>
        <p:spPr>
          <a:xfrm>
            <a:off x="4584700" y="6121400"/>
            <a:ext cx="1778000" cy="2362200"/>
          </a:xfrm>
          <a:prstGeom prst="rect">
            <a:avLst/>
          </a:prstGeom>
          <a:noFill/>
        </p:spPr>
        <p:txBody>
          <a:bodyPr wrap="none" lIns="0" tIns="0" rIns="0" rtlCol="0">
            <a:spAutoFit/>
          </a:bodyPr>
          <a:lstStyle/>
          <a:p>
            <a:pPr>
              <a:lnSpc>
                <a:spcPts val="1100"/>
              </a:lnSpc>
              <a:tabLst>
                <a:tab pos="876300" algn="l"/>
              </a:tabLst>
            </a:pPr>
            <a:r>
              <a:rPr lang="en-US" altLang="zh-CN" sz="1000"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Entertainment</a:t>
            </a:r>
          </a:p>
          <a:p>
            <a:pPr>
              <a:lnSpc>
                <a:spcPts val="1000"/>
              </a:lnSpc>
            </a:pPr>
            <a:endParaRPr lang="en-US" altLang="zh-CN" dirty="0" smtClean="0"/>
          </a:p>
          <a:p>
            <a:pPr>
              <a:lnSpc>
                <a:spcPts val="23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50</a:t>
            </a:r>
            <a:r>
              <a:rPr lang="en-US" altLang="zh-CN" sz="1000" dirty="0" smtClean="0">
                <a:solidFill>
                  <a:srgbClr val="619882"/>
                </a:solidFill>
                <a:latin typeface="Segoe UI" pitchFamily="18" charset="0"/>
                <a:cs typeface="Segoe UI" pitchFamily="18" charset="0"/>
              </a:rPr>
              <a:t>%</a:t>
            </a:r>
          </a:p>
          <a:p>
            <a:pPr>
              <a:lnSpc>
                <a:spcPts val="1000"/>
              </a:lnSpc>
            </a:pPr>
            <a:endParaRPr lang="en-US" altLang="zh-CN" dirty="0" smtClean="0"/>
          </a:p>
          <a:p>
            <a:pPr>
              <a:lnSpc>
                <a:spcPts val="18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40</a:t>
            </a:r>
            <a:r>
              <a:rPr lang="en-US" altLang="zh-CN" sz="1000" dirty="0" smtClean="0">
                <a:solidFill>
                  <a:srgbClr val="619882"/>
                </a:solidFill>
                <a:latin typeface="Segoe UI" pitchFamily="18" charset="0"/>
                <a:cs typeface="Segoe UI" pitchFamily="18" charset="0"/>
              </a:rPr>
              <a:t>%</a:t>
            </a:r>
          </a:p>
          <a:p>
            <a:pPr>
              <a:lnSpc>
                <a:spcPts val="1000"/>
              </a:lnSpc>
            </a:pPr>
            <a:endParaRPr lang="en-US" altLang="zh-CN" dirty="0" smtClean="0"/>
          </a:p>
          <a:p>
            <a:pPr>
              <a:lnSpc>
                <a:spcPts val="18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30</a:t>
            </a:r>
            <a:r>
              <a:rPr lang="en-US" altLang="zh-CN" sz="1000" dirty="0" smtClean="0">
                <a:solidFill>
                  <a:srgbClr val="619882"/>
                </a:solidFill>
                <a:latin typeface="Segoe UI" pitchFamily="18" charset="0"/>
                <a:cs typeface="Segoe UI" pitchFamily="18" charset="0"/>
              </a:rPr>
              <a:t>%</a:t>
            </a:r>
          </a:p>
          <a:p>
            <a:pPr>
              <a:lnSpc>
                <a:spcPts val="1000"/>
              </a:lnSpc>
            </a:pPr>
            <a:endParaRPr lang="en-US" altLang="zh-CN" dirty="0" smtClean="0"/>
          </a:p>
          <a:p>
            <a:pPr>
              <a:lnSpc>
                <a:spcPts val="18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20</a:t>
            </a:r>
            <a:r>
              <a:rPr lang="en-US" altLang="zh-CN" sz="1000" dirty="0" smtClean="0">
                <a:solidFill>
                  <a:srgbClr val="619882"/>
                </a:solidFill>
                <a:latin typeface="Segoe UI" pitchFamily="18" charset="0"/>
                <a:cs typeface="Segoe UI" pitchFamily="18" charset="0"/>
              </a:rPr>
              <a:t>%</a:t>
            </a:r>
          </a:p>
          <a:p>
            <a:pPr>
              <a:lnSpc>
                <a:spcPts val="1000"/>
              </a:lnSpc>
            </a:pPr>
            <a:endParaRPr lang="en-US" altLang="zh-CN" dirty="0" smtClean="0"/>
          </a:p>
          <a:p>
            <a:pPr>
              <a:lnSpc>
                <a:spcPts val="18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10</a:t>
            </a:r>
            <a:r>
              <a:rPr lang="en-US" altLang="zh-CN" sz="1000" dirty="0" smtClean="0">
                <a:solidFill>
                  <a:srgbClr val="619882"/>
                </a:solidFill>
                <a:latin typeface="Segoe UI" pitchFamily="18" charset="0"/>
                <a:cs typeface="Segoe UI" pitchFamily="18" charset="0"/>
              </a:rPr>
              <a:t>%</a:t>
            </a:r>
          </a:p>
          <a:p>
            <a:pPr>
              <a:lnSpc>
                <a:spcPts val="1000"/>
              </a:lnSpc>
            </a:pPr>
            <a:endParaRPr lang="en-US" altLang="zh-CN" dirty="0" smtClean="0"/>
          </a:p>
          <a:p>
            <a:pPr>
              <a:lnSpc>
                <a:spcPts val="1800"/>
              </a:lnSpc>
              <a:tabLst>
                <a:tab pos="876300" algn="l"/>
              </a:tabLst>
            </a:pPr>
            <a:r>
              <a:rPr lang="en-US" altLang="zh-CN" dirty="0" smtClean="0"/>
              <a:t>	</a:t>
            </a:r>
            <a:r>
              <a:rPr lang="en-US" altLang="zh-CN" sz="1200" dirty="0" smtClean="0">
                <a:solidFill>
                  <a:srgbClr val="619882"/>
                </a:solidFill>
                <a:latin typeface="Segoe UI" pitchFamily="18" charset="0"/>
                <a:cs typeface="Segoe UI" pitchFamily="18" charset="0"/>
              </a:rPr>
              <a:t>0</a:t>
            </a:r>
            <a:r>
              <a:rPr lang="en-US" altLang="zh-CN" sz="1000" dirty="0" smtClean="0">
                <a:solidFill>
                  <a:srgbClr val="619882"/>
                </a:solidFill>
                <a:latin typeface="Segoe UI" pitchFamily="18" charset="0"/>
                <a:cs typeface="Segoe UI" pitchFamily="18" charset="0"/>
              </a:rPr>
              <a:t>%</a:t>
            </a:r>
          </a:p>
        </p:txBody>
      </p:sp>
      <p:sp>
        <p:nvSpPr>
          <p:cNvPr id="1061" name="TextBox 1"/>
          <p:cNvSpPr txBox="1"/>
          <p:nvPr/>
        </p:nvSpPr>
        <p:spPr>
          <a:xfrm>
            <a:off x="1854200" y="8470900"/>
            <a:ext cx="609600" cy="292100"/>
          </a:xfrm>
          <a:prstGeom prst="rect">
            <a:avLst/>
          </a:prstGeom>
          <a:noFill/>
        </p:spPr>
        <p:txBody>
          <a:bodyPr wrap="none" lIns="0" tIns="0" rIns="0" rtlCol="0">
            <a:spAutoFit/>
          </a:bodyPr>
          <a:lstStyle/>
          <a:p>
            <a:pPr>
              <a:lnSpc>
                <a:spcPts val="1100"/>
              </a:lnSpc>
              <a:tabLst>
                <a:tab pos="228600" algn="l"/>
              </a:tabLst>
            </a:pPr>
            <a:r>
              <a:rPr lang="en-US" altLang="zh-CN" dirty="0" smtClean="0"/>
              <a:t>	</a:t>
            </a:r>
            <a:r>
              <a:rPr lang="en-US" altLang="zh-CN" sz="1000" dirty="0" smtClean="0">
                <a:solidFill>
                  <a:srgbClr val="000000"/>
                </a:solidFill>
                <a:latin typeface="Geogrotesque" pitchFamily="18" charset="0"/>
                <a:cs typeface="Geogrotesque" pitchFamily="18" charset="0"/>
              </a:rPr>
              <a:t>No</a:t>
            </a:r>
          </a:p>
          <a:p>
            <a:pPr>
              <a:lnSpc>
                <a:spcPts val="1200"/>
              </a:lnSpc>
              <a:tabLst>
                <a:tab pos="228600" algn="l"/>
              </a:tabLst>
            </a:pPr>
            <a:r>
              <a:rPr lang="en-US" altLang="zh-CN" sz="1000" dirty="0" smtClean="0">
                <a:solidFill>
                  <a:srgbClr val="000000"/>
                </a:solidFill>
                <a:latin typeface="Geogrotesque" pitchFamily="18" charset="0"/>
                <a:cs typeface="Geogrotesque" pitchFamily="18" charset="0"/>
              </a:rPr>
              <a:t>Automation</a:t>
            </a:r>
          </a:p>
        </p:txBody>
      </p:sp>
      <p:sp>
        <p:nvSpPr>
          <p:cNvPr id="1062" name="TextBox 1"/>
          <p:cNvSpPr txBox="1"/>
          <p:nvPr/>
        </p:nvSpPr>
        <p:spPr>
          <a:xfrm>
            <a:off x="2120900" y="21082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A2C43A"/>
                </a:solidFill>
                <a:latin typeface="Segoe UI" pitchFamily="18" charset="0"/>
                <a:cs typeface="Segoe UI" pitchFamily="18" charset="0"/>
              </a:rPr>
              <a:t>28</a:t>
            </a:r>
            <a:r>
              <a:rPr lang="en-US" altLang="zh-CN" sz="1000" dirty="0" smtClean="0">
                <a:solidFill>
                  <a:srgbClr val="A2C43A"/>
                </a:solidFill>
                <a:latin typeface="Segoe UI" pitchFamily="18" charset="0"/>
                <a:cs typeface="Segoe UI" pitchFamily="18" charset="0"/>
              </a:rPr>
              <a:t>%</a:t>
            </a:r>
          </a:p>
        </p:txBody>
      </p:sp>
      <p:sp>
        <p:nvSpPr>
          <p:cNvPr id="1063" name="TextBox 1"/>
          <p:cNvSpPr txBox="1"/>
          <p:nvPr/>
        </p:nvSpPr>
        <p:spPr>
          <a:xfrm>
            <a:off x="2120900" y="34163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6E297C"/>
                </a:solidFill>
                <a:latin typeface="Segoe UI" pitchFamily="18" charset="0"/>
                <a:cs typeface="Segoe UI" pitchFamily="18" charset="0"/>
              </a:rPr>
              <a:t>32</a:t>
            </a:r>
            <a:r>
              <a:rPr lang="en-US" altLang="zh-CN" sz="1000" dirty="0" smtClean="0">
                <a:solidFill>
                  <a:srgbClr val="6E297C"/>
                </a:solidFill>
                <a:latin typeface="Segoe UI" pitchFamily="18" charset="0"/>
                <a:cs typeface="Segoe UI" pitchFamily="18" charset="0"/>
              </a:rPr>
              <a:t>%</a:t>
            </a:r>
          </a:p>
        </p:txBody>
      </p:sp>
      <p:sp>
        <p:nvSpPr>
          <p:cNvPr id="1064" name="TextBox 1"/>
          <p:cNvSpPr txBox="1"/>
          <p:nvPr/>
        </p:nvSpPr>
        <p:spPr>
          <a:xfrm>
            <a:off x="1257300" y="2120900"/>
            <a:ext cx="7874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No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p>
        </p:txBody>
      </p:sp>
      <p:sp>
        <p:nvSpPr>
          <p:cNvPr id="1065" name="TextBox 1"/>
          <p:cNvSpPr txBox="1"/>
          <p:nvPr/>
        </p:nvSpPr>
        <p:spPr>
          <a:xfrm>
            <a:off x="5359400" y="3086100"/>
            <a:ext cx="152400" cy="1778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8</a:t>
            </a:r>
            <a:r>
              <a:rPr lang="en-US" altLang="zh-CN" sz="1000" dirty="0" smtClean="0">
                <a:solidFill>
                  <a:srgbClr val="EE2F7C"/>
                </a:solidFill>
                <a:latin typeface="Segoe UI" pitchFamily="18" charset="0"/>
                <a:cs typeface="Segoe UI" pitchFamily="18" charset="0"/>
              </a:rPr>
              <a:t>%</a:t>
            </a:r>
          </a:p>
        </p:txBody>
      </p:sp>
      <p:sp>
        <p:nvSpPr>
          <p:cNvPr id="1066" name="TextBox 1"/>
          <p:cNvSpPr txBox="1"/>
          <p:nvPr/>
        </p:nvSpPr>
        <p:spPr>
          <a:xfrm>
            <a:off x="5359400" y="2641600"/>
            <a:ext cx="1257300" cy="406400"/>
          </a:xfrm>
          <a:prstGeom prst="rect">
            <a:avLst/>
          </a:prstGeom>
          <a:noFill/>
        </p:spPr>
        <p:txBody>
          <a:bodyPr wrap="none" lIns="0" tIns="0" rIns="0" rtlCol="0">
            <a:spAutoFit/>
          </a:bodyPr>
          <a:lstStyle/>
          <a:p>
            <a:pPr>
              <a:lnSpc>
                <a:spcPts val="1400"/>
              </a:lnSpc>
              <a:tabLst/>
            </a:pPr>
            <a:r>
              <a:rPr lang="en-US" altLang="zh-CN" sz="1200" dirty="0" smtClean="0">
                <a:solidFill>
                  <a:srgbClr val="1192D1"/>
                </a:solidFill>
                <a:latin typeface="Segoe UI" pitchFamily="18" charset="0"/>
                <a:cs typeface="Segoe UI" pitchFamily="18" charset="0"/>
              </a:rPr>
              <a:t>17</a:t>
            </a:r>
            <a:r>
              <a:rPr lang="en-US" altLang="zh-CN" sz="1000" dirty="0" smtClean="0">
                <a:solidFill>
                  <a:srgbClr val="1192D1"/>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MoreThan50%</a:t>
            </a:r>
          </a:p>
          <a:p>
            <a:pPr>
              <a:lnSpc>
                <a:spcPts val="1700"/>
              </a:lnSpc>
              <a:tabLst/>
            </a:pPr>
            <a:r>
              <a:rPr lang="en-US" altLang="zh-CN" sz="1200" dirty="0" smtClean="0">
                <a:solidFill>
                  <a:srgbClr val="F47B20"/>
                </a:solidFill>
                <a:latin typeface="Segoe UI" pitchFamily="18" charset="0"/>
                <a:cs typeface="Segoe UI" pitchFamily="18" charset="0"/>
              </a:rPr>
              <a:t>15</a:t>
            </a:r>
            <a:r>
              <a:rPr lang="en-US" altLang="zh-CN" sz="1000" dirty="0" smtClean="0">
                <a:solidFill>
                  <a:srgbClr val="F47B20"/>
                </a:solidFill>
                <a:latin typeface="Segoe UI" pitchFamily="18" charset="0"/>
                <a:cs typeface="Segoe UI"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40%</a:t>
            </a:r>
          </a:p>
        </p:txBody>
      </p:sp>
      <p:sp>
        <p:nvSpPr>
          <p:cNvPr id="1067" name="TextBox 1"/>
          <p:cNvSpPr txBox="1"/>
          <p:nvPr/>
        </p:nvSpPr>
        <p:spPr>
          <a:xfrm>
            <a:off x="5689600" y="3111500"/>
            <a:ext cx="9398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41%</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50%</a:t>
            </a:r>
          </a:p>
        </p:txBody>
      </p:sp>
      <p:sp>
        <p:nvSpPr>
          <p:cNvPr id="1068" name="TextBox 1"/>
          <p:cNvSpPr txBox="1"/>
          <p:nvPr/>
        </p:nvSpPr>
        <p:spPr>
          <a:xfrm>
            <a:off x="1257300" y="3441700"/>
            <a:ext cx="7874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Less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20%</a:t>
            </a:r>
          </a:p>
        </p:txBody>
      </p:sp>
      <p:sp>
        <p:nvSpPr>
          <p:cNvPr id="1069"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2050592" y="1485341"/>
            <a:ext cx="3447288" cy="2743200"/>
          </a:xfrm>
          <a:custGeom>
            <a:avLst/>
            <a:gdLst>
              <a:gd name="connsiteX0" fmla="*/ 0 w 3447288"/>
              <a:gd name="connsiteY0" fmla="*/ 0 h 2743200"/>
              <a:gd name="connsiteX1" fmla="*/ 3447287 w 3447288"/>
              <a:gd name="connsiteY1" fmla="*/ 0 h 2743200"/>
              <a:gd name="connsiteX2" fmla="*/ 3447287 w 3447288"/>
              <a:gd name="connsiteY2" fmla="*/ 2743199 h 2743200"/>
              <a:gd name="connsiteX3" fmla="*/ 0 w 3447288"/>
              <a:gd name="connsiteY3" fmla="*/ 2743199 h 2743200"/>
              <a:gd name="connsiteX4" fmla="*/ 0 w 3447288"/>
              <a:gd name="connsiteY4" fmla="*/ 0 h 2743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47288" h="2743200">
                <a:moveTo>
                  <a:pt x="0" y="0"/>
                </a:moveTo>
                <a:lnTo>
                  <a:pt x="3447287" y="0"/>
                </a:lnTo>
                <a:lnTo>
                  <a:pt x="3447287" y="2743199"/>
                </a:lnTo>
                <a:lnTo>
                  <a:pt x="0" y="2743199"/>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515193" y="7964511"/>
            <a:ext cx="19811" cy="19799"/>
          </a:xfrm>
          <a:custGeom>
            <a:avLst/>
            <a:gdLst>
              <a:gd name="connsiteX0" fmla="*/ 9905 w 19811"/>
              <a:gd name="connsiteY0" fmla="*/ 19799 h 19799"/>
              <a:gd name="connsiteX1" fmla="*/ 19811 w 19811"/>
              <a:gd name="connsiteY1" fmla="*/ 9893 h 19799"/>
              <a:gd name="connsiteX2" fmla="*/ 9905 w 19811"/>
              <a:gd name="connsiteY2" fmla="*/ 0 h 19799"/>
              <a:gd name="connsiteX3" fmla="*/ 0 w 19811"/>
              <a:gd name="connsiteY3" fmla="*/ 9893 h 19799"/>
              <a:gd name="connsiteX4" fmla="*/ 9905 w 19811"/>
              <a:gd name="connsiteY4" fmla="*/ 19799 h 197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11" h="19799">
                <a:moveTo>
                  <a:pt x="9905" y="19799"/>
                </a:moveTo>
                <a:cubicBezTo>
                  <a:pt x="15366" y="19799"/>
                  <a:pt x="19811" y="15367"/>
                  <a:pt x="19811" y="9893"/>
                </a:cubicBezTo>
                <a:cubicBezTo>
                  <a:pt x="19811" y="4432"/>
                  <a:pt x="15366" y="0"/>
                  <a:pt x="9905" y="0"/>
                </a:cubicBezTo>
                <a:cubicBezTo>
                  <a:pt x="4432" y="0"/>
                  <a:pt x="0" y="4432"/>
                  <a:pt x="0" y="9893"/>
                </a:cubicBezTo>
                <a:cubicBezTo>
                  <a:pt x="0" y="15367"/>
                  <a:pt x="4432" y="19799"/>
                  <a:pt x="9905" y="19799"/>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4286698" y="7913210"/>
            <a:ext cx="122402" cy="122401"/>
          </a:xfrm>
          <a:custGeom>
            <a:avLst/>
            <a:gdLst>
              <a:gd name="connsiteX0" fmla="*/ 61201 w 122402"/>
              <a:gd name="connsiteY0" fmla="*/ 122402 h 122401"/>
              <a:gd name="connsiteX1" fmla="*/ 122402 w 122402"/>
              <a:gd name="connsiteY1" fmla="*/ 61200 h 122401"/>
              <a:gd name="connsiteX2" fmla="*/ 61201 w 122402"/>
              <a:gd name="connsiteY2" fmla="*/ 0 h 122401"/>
              <a:gd name="connsiteX3" fmla="*/ 0 w 122402"/>
              <a:gd name="connsiteY3" fmla="*/ 61200 h 122401"/>
              <a:gd name="connsiteX4" fmla="*/ 61201 w 122402"/>
              <a:gd name="connsiteY4" fmla="*/ 122402 h 1224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402" h="122401">
                <a:moveTo>
                  <a:pt x="61201" y="122402"/>
                </a:moveTo>
                <a:cubicBezTo>
                  <a:pt x="94995" y="122402"/>
                  <a:pt x="122402" y="94995"/>
                  <a:pt x="122402" y="61200"/>
                </a:cubicBezTo>
                <a:cubicBezTo>
                  <a:pt x="122402" y="27406"/>
                  <a:pt x="94995" y="0"/>
                  <a:pt x="61201" y="0"/>
                </a:cubicBezTo>
                <a:cubicBezTo>
                  <a:pt x="27406" y="0"/>
                  <a:pt x="0" y="27406"/>
                  <a:pt x="0" y="61200"/>
                </a:cubicBezTo>
                <a:cubicBezTo>
                  <a:pt x="0" y="94995"/>
                  <a:pt x="27406" y="122402"/>
                  <a:pt x="61201" y="122402"/>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347898" y="7913210"/>
            <a:ext cx="122402" cy="122401"/>
          </a:xfrm>
          <a:custGeom>
            <a:avLst/>
            <a:gdLst>
              <a:gd name="connsiteX0" fmla="*/ 61201 w 122402"/>
              <a:gd name="connsiteY0" fmla="*/ 122402 h 122401"/>
              <a:gd name="connsiteX1" fmla="*/ 122402 w 122402"/>
              <a:gd name="connsiteY1" fmla="*/ 61200 h 122401"/>
              <a:gd name="connsiteX2" fmla="*/ 61201 w 122402"/>
              <a:gd name="connsiteY2" fmla="*/ 0 h 122401"/>
              <a:gd name="connsiteX3" fmla="*/ 0 w 122402"/>
              <a:gd name="connsiteY3" fmla="*/ 61200 h 122401"/>
              <a:gd name="connsiteX4" fmla="*/ 61201 w 122402"/>
              <a:gd name="connsiteY4" fmla="*/ 122402 h 1224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402" h="122401">
                <a:moveTo>
                  <a:pt x="61201" y="122402"/>
                </a:moveTo>
                <a:cubicBezTo>
                  <a:pt x="94996" y="122402"/>
                  <a:pt x="122402" y="94995"/>
                  <a:pt x="122402" y="61200"/>
                </a:cubicBezTo>
                <a:cubicBezTo>
                  <a:pt x="122402" y="27406"/>
                  <a:pt x="94996" y="0"/>
                  <a:pt x="61201" y="0"/>
                </a:cubicBezTo>
                <a:cubicBezTo>
                  <a:pt x="27406" y="0"/>
                  <a:pt x="0" y="27406"/>
                  <a:pt x="0" y="61200"/>
                </a:cubicBezTo>
                <a:cubicBezTo>
                  <a:pt x="0" y="94995"/>
                  <a:pt x="27406" y="122402"/>
                  <a:pt x="61201" y="122402"/>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056399" y="7860107"/>
            <a:ext cx="228600" cy="228600"/>
          </a:xfrm>
          <a:custGeom>
            <a:avLst/>
            <a:gdLst>
              <a:gd name="connsiteX0" fmla="*/ 114300 w 228600"/>
              <a:gd name="connsiteY0" fmla="*/ 228600 h 228600"/>
              <a:gd name="connsiteX1" fmla="*/ 228600 w 228600"/>
              <a:gd name="connsiteY1" fmla="*/ 114300 h 228600"/>
              <a:gd name="connsiteX2" fmla="*/ 114300 w 228600"/>
              <a:gd name="connsiteY2" fmla="*/ 0 h 228600"/>
              <a:gd name="connsiteX3" fmla="*/ 0 w 228600"/>
              <a:gd name="connsiteY3" fmla="*/ 114300 h 228600"/>
              <a:gd name="connsiteX4" fmla="*/ 114300 w 228600"/>
              <a:gd name="connsiteY4" fmla="*/ 228600 h 228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8600" h="228600">
                <a:moveTo>
                  <a:pt x="114300" y="228600"/>
                </a:moveTo>
                <a:cubicBezTo>
                  <a:pt x="177431" y="228600"/>
                  <a:pt x="228600" y="177431"/>
                  <a:pt x="228600" y="114300"/>
                </a:cubicBezTo>
                <a:cubicBezTo>
                  <a:pt x="228600" y="51180"/>
                  <a:pt x="177431" y="0"/>
                  <a:pt x="114300" y="0"/>
                </a:cubicBezTo>
                <a:cubicBezTo>
                  <a:pt x="51168" y="0"/>
                  <a:pt x="0" y="51180"/>
                  <a:pt x="0" y="114300"/>
                </a:cubicBezTo>
                <a:cubicBezTo>
                  <a:pt x="0" y="177431"/>
                  <a:pt x="51168" y="228600"/>
                  <a:pt x="114300" y="22860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170699" y="7860107"/>
            <a:ext cx="228600" cy="228600"/>
          </a:xfrm>
          <a:custGeom>
            <a:avLst/>
            <a:gdLst>
              <a:gd name="connsiteX0" fmla="*/ 114300 w 228600"/>
              <a:gd name="connsiteY0" fmla="*/ 228600 h 228600"/>
              <a:gd name="connsiteX1" fmla="*/ 228600 w 228600"/>
              <a:gd name="connsiteY1" fmla="*/ 114300 h 228600"/>
              <a:gd name="connsiteX2" fmla="*/ 114300 w 228600"/>
              <a:gd name="connsiteY2" fmla="*/ 0 h 228600"/>
              <a:gd name="connsiteX3" fmla="*/ 0 w 228600"/>
              <a:gd name="connsiteY3" fmla="*/ 114300 h 228600"/>
              <a:gd name="connsiteX4" fmla="*/ 114300 w 228600"/>
              <a:gd name="connsiteY4" fmla="*/ 228600 h 228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8600" h="228600">
                <a:moveTo>
                  <a:pt x="114300" y="228600"/>
                </a:moveTo>
                <a:cubicBezTo>
                  <a:pt x="177431" y="228600"/>
                  <a:pt x="228600" y="177431"/>
                  <a:pt x="228600" y="114300"/>
                </a:cubicBezTo>
                <a:cubicBezTo>
                  <a:pt x="228600" y="51180"/>
                  <a:pt x="177431" y="0"/>
                  <a:pt x="114300" y="0"/>
                </a:cubicBezTo>
                <a:cubicBezTo>
                  <a:pt x="51168" y="0"/>
                  <a:pt x="0" y="51180"/>
                  <a:pt x="0" y="114300"/>
                </a:cubicBezTo>
                <a:cubicBezTo>
                  <a:pt x="0" y="177431"/>
                  <a:pt x="51168" y="228600"/>
                  <a:pt x="114300" y="228600"/>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876047" y="7815559"/>
            <a:ext cx="317703" cy="317703"/>
          </a:xfrm>
          <a:custGeom>
            <a:avLst/>
            <a:gdLst>
              <a:gd name="connsiteX0" fmla="*/ 158851 w 317703"/>
              <a:gd name="connsiteY0" fmla="*/ 317703 h 317703"/>
              <a:gd name="connsiteX1" fmla="*/ 317703 w 317703"/>
              <a:gd name="connsiteY1" fmla="*/ 158851 h 317703"/>
              <a:gd name="connsiteX2" fmla="*/ 158851 w 317703"/>
              <a:gd name="connsiteY2" fmla="*/ 0 h 317703"/>
              <a:gd name="connsiteX3" fmla="*/ 0 w 317703"/>
              <a:gd name="connsiteY3" fmla="*/ 158851 h 317703"/>
              <a:gd name="connsiteX4" fmla="*/ 158851 w 317703"/>
              <a:gd name="connsiteY4" fmla="*/ 317703 h 3177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7703" h="317703">
                <a:moveTo>
                  <a:pt x="158851" y="317703"/>
                </a:moveTo>
                <a:cubicBezTo>
                  <a:pt x="246583" y="317703"/>
                  <a:pt x="317703" y="246583"/>
                  <a:pt x="317703" y="158851"/>
                </a:cubicBezTo>
                <a:cubicBezTo>
                  <a:pt x="317703" y="71120"/>
                  <a:pt x="246583" y="0"/>
                  <a:pt x="158851" y="0"/>
                </a:cubicBezTo>
                <a:cubicBezTo>
                  <a:pt x="71119" y="0"/>
                  <a:pt x="0" y="71120"/>
                  <a:pt x="0" y="158851"/>
                </a:cubicBezTo>
                <a:cubicBezTo>
                  <a:pt x="0" y="246583"/>
                  <a:pt x="71119" y="317703"/>
                  <a:pt x="158851" y="317703"/>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034898" y="7815559"/>
            <a:ext cx="317703" cy="317703"/>
          </a:xfrm>
          <a:custGeom>
            <a:avLst/>
            <a:gdLst>
              <a:gd name="connsiteX0" fmla="*/ 158851 w 317703"/>
              <a:gd name="connsiteY0" fmla="*/ 317703 h 317703"/>
              <a:gd name="connsiteX1" fmla="*/ 317703 w 317703"/>
              <a:gd name="connsiteY1" fmla="*/ 158851 h 317703"/>
              <a:gd name="connsiteX2" fmla="*/ 158851 w 317703"/>
              <a:gd name="connsiteY2" fmla="*/ 0 h 317703"/>
              <a:gd name="connsiteX3" fmla="*/ 0 w 317703"/>
              <a:gd name="connsiteY3" fmla="*/ 158851 h 317703"/>
              <a:gd name="connsiteX4" fmla="*/ 158851 w 317703"/>
              <a:gd name="connsiteY4" fmla="*/ 317703 h 3177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7703" h="317703">
                <a:moveTo>
                  <a:pt x="158851" y="317703"/>
                </a:moveTo>
                <a:cubicBezTo>
                  <a:pt x="246583" y="317703"/>
                  <a:pt x="317703" y="246583"/>
                  <a:pt x="317703" y="158851"/>
                </a:cubicBezTo>
                <a:cubicBezTo>
                  <a:pt x="317703" y="71120"/>
                  <a:pt x="246583" y="0"/>
                  <a:pt x="158851" y="0"/>
                </a:cubicBezTo>
                <a:cubicBezTo>
                  <a:pt x="71120" y="0"/>
                  <a:pt x="0" y="71120"/>
                  <a:pt x="0" y="158851"/>
                </a:cubicBezTo>
                <a:cubicBezTo>
                  <a:pt x="0" y="246583"/>
                  <a:pt x="71120" y="317703"/>
                  <a:pt x="158851" y="3177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5075100" y="7524409"/>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8" y="6350"/>
                  <a:pt x="6350" y="204978"/>
                  <a:pt x="6350" y="449998"/>
                </a:cubicBezTo>
                <a:cubicBezTo>
                  <a:pt x="6350" y="695020"/>
                  <a:pt x="204978" y="893647"/>
                  <a:pt x="449999" y="893647"/>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3897900" y="7524409"/>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8" y="6350"/>
                  <a:pt x="6350" y="204978"/>
                  <a:pt x="6350" y="449998"/>
                </a:cubicBezTo>
                <a:cubicBezTo>
                  <a:pt x="6350" y="695020"/>
                  <a:pt x="204978" y="893647"/>
                  <a:pt x="449999" y="893647"/>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720700" y="7524409"/>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7" y="6350"/>
                  <a:pt x="6350" y="204978"/>
                  <a:pt x="6350" y="449998"/>
                </a:cubicBezTo>
                <a:cubicBezTo>
                  <a:pt x="6350" y="695020"/>
                  <a:pt x="204977" y="893647"/>
                  <a:pt x="449999" y="893647"/>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584900" y="7524409"/>
            <a:ext cx="899998" cy="899997"/>
          </a:xfrm>
          <a:custGeom>
            <a:avLst/>
            <a:gdLst>
              <a:gd name="connsiteX0" fmla="*/ 449999 w 899998"/>
              <a:gd name="connsiteY0" fmla="*/ 893647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7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7"/>
                </a:moveTo>
                <a:cubicBezTo>
                  <a:pt x="695020" y="893647"/>
                  <a:pt x="893648" y="695020"/>
                  <a:pt x="893648" y="449998"/>
                </a:cubicBezTo>
                <a:cubicBezTo>
                  <a:pt x="893648" y="204978"/>
                  <a:pt x="695020" y="6350"/>
                  <a:pt x="449999" y="6350"/>
                </a:cubicBezTo>
                <a:cubicBezTo>
                  <a:pt x="204977" y="6350"/>
                  <a:pt x="6350" y="204978"/>
                  <a:pt x="6350" y="449998"/>
                </a:cubicBezTo>
                <a:cubicBezTo>
                  <a:pt x="6350" y="695020"/>
                  <a:pt x="204977" y="893647"/>
                  <a:pt x="449999" y="893647"/>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5352303" y="6278912"/>
            <a:ext cx="345592" cy="345592"/>
          </a:xfrm>
          <a:custGeom>
            <a:avLst/>
            <a:gdLst>
              <a:gd name="connsiteX0" fmla="*/ 172796 w 345592"/>
              <a:gd name="connsiteY0" fmla="*/ 345592 h 345592"/>
              <a:gd name="connsiteX1" fmla="*/ 345592 w 345592"/>
              <a:gd name="connsiteY1" fmla="*/ 172796 h 345592"/>
              <a:gd name="connsiteX2" fmla="*/ 172796 w 345592"/>
              <a:gd name="connsiteY2" fmla="*/ 0 h 345592"/>
              <a:gd name="connsiteX3" fmla="*/ 0 w 345592"/>
              <a:gd name="connsiteY3" fmla="*/ 172796 h 345592"/>
              <a:gd name="connsiteX4" fmla="*/ 172796 w 345592"/>
              <a:gd name="connsiteY4" fmla="*/ 345592 h 3455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592" h="345592">
                <a:moveTo>
                  <a:pt x="172796" y="345592"/>
                </a:moveTo>
                <a:cubicBezTo>
                  <a:pt x="268236" y="345592"/>
                  <a:pt x="345592" y="268223"/>
                  <a:pt x="345592" y="172796"/>
                </a:cubicBezTo>
                <a:cubicBezTo>
                  <a:pt x="345592" y="77355"/>
                  <a:pt x="268236" y="0"/>
                  <a:pt x="172796" y="0"/>
                </a:cubicBezTo>
                <a:cubicBezTo>
                  <a:pt x="77355" y="0"/>
                  <a:pt x="0" y="77355"/>
                  <a:pt x="0" y="172796"/>
                </a:cubicBezTo>
                <a:cubicBezTo>
                  <a:pt x="0" y="268223"/>
                  <a:pt x="77355" y="345592"/>
                  <a:pt x="172796" y="345592"/>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515203" y="6278912"/>
            <a:ext cx="345592" cy="345592"/>
          </a:xfrm>
          <a:custGeom>
            <a:avLst/>
            <a:gdLst>
              <a:gd name="connsiteX0" fmla="*/ 172796 w 345592"/>
              <a:gd name="connsiteY0" fmla="*/ 345592 h 345592"/>
              <a:gd name="connsiteX1" fmla="*/ 345592 w 345592"/>
              <a:gd name="connsiteY1" fmla="*/ 172796 h 345592"/>
              <a:gd name="connsiteX2" fmla="*/ 172796 w 345592"/>
              <a:gd name="connsiteY2" fmla="*/ 0 h 345592"/>
              <a:gd name="connsiteX3" fmla="*/ 0 w 345592"/>
              <a:gd name="connsiteY3" fmla="*/ 172796 h 345592"/>
              <a:gd name="connsiteX4" fmla="*/ 172796 w 345592"/>
              <a:gd name="connsiteY4" fmla="*/ 345592 h 3455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592" h="345592">
                <a:moveTo>
                  <a:pt x="172796" y="345592"/>
                </a:moveTo>
                <a:cubicBezTo>
                  <a:pt x="268236" y="345592"/>
                  <a:pt x="345592" y="268223"/>
                  <a:pt x="345592" y="172796"/>
                </a:cubicBezTo>
                <a:cubicBezTo>
                  <a:pt x="345592" y="77355"/>
                  <a:pt x="268236" y="0"/>
                  <a:pt x="172796" y="0"/>
                </a:cubicBezTo>
                <a:cubicBezTo>
                  <a:pt x="77355" y="0"/>
                  <a:pt x="0" y="77355"/>
                  <a:pt x="0" y="172796"/>
                </a:cubicBezTo>
                <a:cubicBezTo>
                  <a:pt x="0" y="268223"/>
                  <a:pt x="77355" y="345592"/>
                  <a:pt x="172796" y="345592"/>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113901" y="6217710"/>
            <a:ext cx="467995" cy="467995"/>
          </a:xfrm>
          <a:custGeom>
            <a:avLst/>
            <a:gdLst>
              <a:gd name="connsiteX0" fmla="*/ 233997 w 467995"/>
              <a:gd name="connsiteY0" fmla="*/ 467994 h 467995"/>
              <a:gd name="connsiteX1" fmla="*/ 467995 w 467995"/>
              <a:gd name="connsiteY1" fmla="*/ 233997 h 467995"/>
              <a:gd name="connsiteX2" fmla="*/ 233997 w 467995"/>
              <a:gd name="connsiteY2" fmla="*/ 0 h 467995"/>
              <a:gd name="connsiteX3" fmla="*/ 0 w 467995"/>
              <a:gd name="connsiteY3" fmla="*/ 233997 h 467995"/>
              <a:gd name="connsiteX4" fmla="*/ 233997 w 467995"/>
              <a:gd name="connsiteY4" fmla="*/ 467994 h 4679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7995" h="467995">
                <a:moveTo>
                  <a:pt x="233997" y="467994"/>
                </a:moveTo>
                <a:cubicBezTo>
                  <a:pt x="363232" y="467994"/>
                  <a:pt x="467995" y="363232"/>
                  <a:pt x="467995" y="233997"/>
                </a:cubicBezTo>
                <a:cubicBezTo>
                  <a:pt x="467995" y="104762"/>
                  <a:pt x="363232" y="0"/>
                  <a:pt x="233997" y="0"/>
                </a:cubicBezTo>
                <a:cubicBezTo>
                  <a:pt x="104762" y="0"/>
                  <a:pt x="0" y="104762"/>
                  <a:pt x="0" y="233997"/>
                </a:cubicBezTo>
                <a:cubicBezTo>
                  <a:pt x="0" y="363232"/>
                  <a:pt x="104762" y="467994"/>
                  <a:pt x="233997" y="467994"/>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365901" y="6217710"/>
            <a:ext cx="467995" cy="467995"/>
          </a:xfrm>
          <a:custGeom>
            <a:avLst/>
            <a:gdLst>
              <a:gd name="connsiteX0" fmla="*/ 233997 w 467995"/>
              <a:gd name="connsiteY0" fmla="*/ 467994 h 467995"/>
              <a:gd name="connsiteX1" fmla="*/ 467995 w 467995"/>
              <a:gd name="connsiteY1" fmla="*/ 233997 h 467995"/>
              <a:gd name="connsiteX2" fmla="*/ 233997 w 467995"/>
              <a:gd name="connsiteY2" fmla="*/ 0 h 467995"/>
              <a:gd name="connsiteX3" fmla="*/ 0 w 467995"/>
              <a:gd name="connsiteY3" fmla="*/ 233997 h 467995"/>
              <a:gd name="connsiteX4" fmla="*/ 233997 w 467995"/>
              <a:gd name="connsiteY4" fmla="*/ 467994 h 4679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7995" h="467995">
                <a:moveTo>
                  <a:pt x="233997" y="467994"/>
                </a:moveTo>
                <a:cubicBezTo>
                  <a:pt x="363232" y="467994"/>
                  <a:pt x="467995" y="363232"/>
                  <a:pt x="467995" y="233997"/>
                </a:cubicBezTo>
                <a:cubicBezTo>
                  <a:pt x="467995" y="104762"/>
                  <a:pt x="363232" y="0"/>
                  <a:pt x="233997" y="0"/>
                </a:cubicBezTo>
                <a:cubicBezTo>
                  <a:pt x="104762" y="0"/>
                  <a:pt x="0" y="104762"/>
                  <a:pt x="0" y="233997"/>
                </a:cubicBezTo>
                <a:cubicBezTo>
                  <a:pt x="0" y="363232"/>
                  <a:pt x="104762" y="467994"/>
                  <a:pt x="233997" y="467994"/>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867398" y="6148406"/>
            <a:ext cx="606602" cy="606602"/>
          </a:xfrm>
          <a:custGeom>
            <a:avLst/>
            <a:gdLst>
              <a:gd name="connsiteX0" fmla="*/ 303301 w 606602"/>
              <a:gd name="connsiteY0" fmla="*/ 606602 h 606602"/>
              <a:gd name="connsiteX1" fmla="*/ 606602 w 606602"/>
              <a:gd name="connsiteY1" fmla="*/ 303301 h 606602"/>
              <a:gd name="connsiteX2" fmla="*/ 303301 w 606602"/>
              <a:gd name="connsiteY2" fmla="*/ 0 h 606602"/>
              <a:gd name="connsiteX3" fmla="*/ 0 w 606602"/>
              <a:gd name="connsiteY3" fmla="*/ 303301 h 606602"/>
              <a:gd name="connsiteX4" fmla="*/ 303301 w 606602"/>
              <a:gd name="connsiteY4" fmla="*/ 606602 h 6066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6602" h="606602">
                <a:moveTo>
                  <a:pt x="303301" y="606602"/>
                </a:moveTo>
                <a:cubicBezTo>
                  <a:pt x="470814" y="606602"/>
                  <a:pt x="606602" y="470814"/>
                  <a:pt x="606602" y="303301"/>
                </a:cubicBezTo>
                <a:cubicBezTo>
                  <a:pt x="606602" y="135788"/>
                  <a:pt x="470814" y="0"/>
                  <a:pt x="303301" y="0"/>
                </a:cubicBezTo>
                <a:cubicBezTo>
                  <a:pt x="135788" y="0"/>
                  <a:pt x="0" y="135788"/>
                  <a:pt x="0" y="303301"/>
                </a:cubicBezTo>
                <a:cubicBezTo>
                  <a:pt x="0" y="470814"/>
                  <a:pt x="135788" y="606602"/>
                  <a:pt x="303301" y="606602"/>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170698" y="6148406"/>
            <a:ext cx="606602" cy="606602"/>
          </a:xfrm>
          <a:custGeom>
            <a:avLst/>
            <a:gdLst>
              <a:gd name="connsiteX0" fmla="*/ 303301 w 606602"/>
              <a:gd name="connsiteY0" fmla="*/ 606602 h 606602"/>
              <a:gd name="connsiteX1" fmla="*/ 606602 w 606602"/>
              <a:gd name="connsiteY1" fmla="*/ 303301 h 606602"/>
              <a:gd name="connsiteX2" fmla="*/ 303301 w 606602"/>
              <a:gd name="connsiteY2" fmla="*/ 0 h 606602"/>
              <a:gd name="connsiteX3" fmla="*/ 0 w 606602"/>
              <a:gd name="connsiteY3" fmla="*/ 303301 h 606602"/>
              <a:gd name="connsiteX4" fmla="*/ 303301 w 606602"/>
              <a:gd name="connsiteY4" fmla="*/ 606602 h 6066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6602" h="606602">
                <a:moveTo>
                  <a:pt x="303301" y="606602"/>
                </a:moveTo>
                <a:cubicBezTo>
                  <a:pt x="470814" y="606602"/>
                  <a:pt x="606602" y="470814"/>
                  <a:pt x="606602" y="303301"/>
                </a:cubicBezTo>
                <a:cubicBezTo>
                  <a:pt x="606602" y="135788"/>
                  <a:pt x="470814" y="0"/>
                  <a:pt x="303301" y="0"/>
                </a:cubicBezTo>
                <a:cubicBezTo>
                  <a:pt x="135788" y="0"/>
                  <a:pt x="0" y="135788"/>
                  <a:pt x="0" y="303301"/>
                </a:cubicBezTo>
                <a:cubicBezTo>
                  <a:pt x="0" y="470814"/>
                  <a:pt x="135788" y="606602"/>
                  <a:pt x="303301" y="606602"/>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1642050" y="6058856"/>
            <a:ext cx="785698" cy="785698"/>
          </a:xfrm>
          <a:custGeom>
            <a:avLst/>
            <a:gdLst>
              <a:gd name="connsiteX0" fmla="*/ 392849 w 785698"/>
              <a:gd name="connsiteY0" fmla="*/ 785698 h 785698"/>
              <a:gd name="connsiteX1" fmla="*/ 785698 w 785698"/>
              <a:gd name="connsiteY1" fmla="*/ 392849 h 785698"/>
              <a:gd name="connsiteX2" fmla="*/ 392849 w 785698"/>
              <a:gd name="connsiteY2" fmla="*/ 0 h 785698"/>
              <a:gd name="connsiteX3" fmla="*/ 0 w 785698"/>
              <a:gd name="connsiteY3" fmla="*/ 392849 h 785698"/>
              <a:gd name="connsiteX4" fmla="*/ 392849 w 785698"/>
              <a:gd name="connsiteY4" fmla="*/ 785698 h 7856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5698" h="785698">
                <a:moveTo>
                  <a:pt x="392849" y="785698"/>
                </a:moveTo>
                <a:cubicBezTo>
                  <a:pt x="609815" y="785698"/>
                  <a:pt x="785698" y="609815"/>
                  <a:pt x="785698" y="392849"/>
                </a:cubicBezTo>
                <a:cubicBezTo>
                  <a:pt x="785698" y="175882"/>
                  <a:pt x="609815" y="0"/>
                  <a:pt x="392849" y="0"/>
                </a:cubicBezTo>
                <a:cubicBezTo>
                  <a:pt x="175882" y="0"/>
                  <a:pt x="0" y="175882"/>
                  <a:pt x="0" y="392849"/>
                </a:cubicBezTo>
                <a:cubicBezTo>
                  <a:pt x="0" y="609815"/>
                  <a:pt x="175882" y="785698"/>
                  <a:pt x="392849" y="785698"/>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034900" y="6058856"/>
            <a:ext cx="785698" cy="785698"/>
          </a:xfrm>
          <a:custGeom>
            <a:avLst/>
            <a:gdLst>
              <a:gd name="connsiteX0" fmla="*/ 392849 w 785698"/>
              <a:gd name="connsiteY0" fmla="*/ 785698 h 785698"/>
              <a:gd name="connsiteX1" fmla="*/ 785698 w 785698"/>
              <a:gd name="connsiteY1" fmla="*/ 392849 h 785698"/>
              <a:gd name="connsiteX2" fmla="*/ 392849 w 785698"/>
              <a:gd name="connsiteY2" fmla="*/ 0 h 785698"/>
              <a:gd name="connsiteX3" fmla="*/ 0 w 785698"/>
              <a:gd name="connsiteY3" fmla="*/ 392849 h 785698"/>
              <a:gd name="connsiteX4" fmla="*/ 392849 w 785698"/>
              <a:gd name="connsiteY4" fmla="*/ 785698 h 7856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5698" h="785698">
                <a:moveTo>
                  <a:pt x="392849" y="785698"/>
                </a:moveTo>
                <a:cubicBezTo>
                  <a:pt x="609816" y="785698"/>
                  <a:pt x="785698" y="609815"/>
                  <a:pt x="785698" y="392849"/>
                </a:cubicBezTo>
                <a:cubicBezTo>
                  <a:pt x="785698" y="175882"/>
                  <a:pt x="609816" y="0"/>
                  <a:pt x="392849" y="0"/>
                </a:cubicBezTo>
                <a:cubicBezTo>
                  <a:pt x="175882" y="0"/>
                  <a:pt x="0" y="175882"/>
                  <a:pt x="0" y="392849"/>
                </a:cubicBezTo>
                <a:cubicBezTo>
                  <a:pt x="0" y="609815"/>
                  <a:pt x="175882" y="785698"/>
                  <a:pt x="392849" y="785698"/>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075100" y="60017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19"/>
                  <a:pt x="893648" y="449999"/>
                </a:cubicBezTo>
                <a:cubicBezTo>
                  <a:pt x="893648" y="204978"/>
                  <a:pt x="695020" y="6350"/>
                  <a:pt x="449999" y="6350"/>
                </a:cubicBezTo>
                <a:cubicBezTo>
                  <a:pt x="204978" y="6350"/>
                  <a:pt x="6350" y="204978"/>
                  <a:pt x="6350" y="449999"/>
                </a:cubicBezTo>
                <a:cubicBezTo>
                  <a:pt x="6350" y="695019"/>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3897900" y="60017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19"/>
                  <a:pt x="893648" y="449999"/>
                </a:cubicBezTo>
                <a:cubicBezTo>
                  <a:pt x="893648" y="204978"/>
                  <a:pt x="695020" y="6350"/>
                  <a:pt x="449999" y="6350"/>
                </a:cubicBezTo>
                <a:cubicBezTo>
                  <a:pt x="204978" y="6350"/>
                  <a:pt x="6350" y="204978"/>
                  <a:pt x="6350" y="449999"/>
                </a:cubicBezTo>
                <a:cubicBezTo>
                  <a:pt x="6350" y="695019"/>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2720700" y="60017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19"/>
                  <a:pt x="893648" y="449999"/>
                </a:cubicBezTo>
                <a:cubicBezTo>
                  <a:pt x="893648" y="204978"/>
                  <a:pt x="695020" y="6350"/>
                  <a:pt x="449999" y="6350"/>
                </a:cubicBezTo>
                <a:cubicBezTo>
                  <a:pt x="204977" y="6350"/>
                  <a:pt x="6350" y="204978"/>
                  <a:pt x="6350" y="449999"/>
                </a:cubicBezTo>
                <a:cubicBezTo>
                  <a:pt x="6350" y="695019"/>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1584900" y="60017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19"/>
                  <a:pt x="893648" y="449999"/>
                </a:cubicBezTo>
                <a:cubicBezTo>
                  <a:pt x="893648" y="204978"/>
                  <a:pt x="695020" y="6350"/>
                  <a:pt x="449999" y="6350"/>
                </a:cubicBezTo>
                <a:cubicBezTo>
                  <a:pt x="204977" y="6350"/>
                  <a:pt x="6350" y="204978"/>
                  <a:pt x="6350" y="449999"/>
                </a:cubicBezTo>
                <a:cubicBezTo>
                  <a:pt x="6350" y="695019"/>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711200"/>
            <a:ext cx="6146800" cy="4102100"/>
          </a:xfrm>
          <a:prstGeom prst="rect">
            <a:avLst/>
          </a:prstGeom>
          <a:noFill/>
        </p:spPr>
      </p:pic>
      <p:pic>
        <p:nvPicPr>
          <p:cNvPr id="31"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4"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5"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6"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24</a:t>
            </a:r>
          </a:p>
        </p:txBody>
      </p:sp>
      <p:sp>
        <p:nvSpPr>
          <p:cNvPr id="1028" name="TextBox 1"/>
          <p:cNvSpPr txBox="1"/>
          <p:nvPr/>
        </p:nvSpPr>
        <p:spPr>
          <a:xfrm>
            <a:off x="711200" y="1485900"/>
            <a:ext cx="6671698" cy="4547399"/>
          </a:xfrm>
          <a:prstGeom prst="rect">
            <a:avLst/>
          </a:prstGeom>
          <a:noFill/>
        </p:spPr>
        <p:txBody>
          <a:bodyPr wrap="none" lIns="0" tIns="0" rIns="0" rtlCol="0">
            <a:spAutoFit/>
          </a:bodyPr>
          <a:lstStyle/>
          <a:p>
            <a:pPr>
              <a:lnSpc>
                <a:spcPts val="8600"/>
              </a:lnSpc>
              <a:tabLst>
                <a:tab pos="1409700" algn="l"/>
                <a:tab pos="2501900" algn="l"/>
              </a:tabLst>
            </a:pPr>
            <a:r>
              <a:rPr lang="en-US" altLang="zh-CN" dirty="0" smtClean="0"/>
              <a:t>	</a:t>
            </a:r>
            <a:r>
              <a:rPr lang="en-US" altLang="zh-CN" sz="7200" b="1" dirty="0" smtClean="0">
                <a:solidFill>
                  <a:srgbClr val="FFFFFF"/>
                </a:solidFill>
                <a:latin typeface="Avenir Next LT Pro" pitchFamily="18" charset="0"/>
                <a:cs typeface="Avenir Next LT Pro" pitchFamily="18" charset="0"/>
              </a:rPr>
              <a:t>T</a:t>
            </a:r>
            <a:r>
              <a:rPr lang="en-US" altLang="zh-CN" sz="7200" dirty="0" smtClean="0">
                <a:latin typeface="Times New Roman" pitchFamily="18" charset="0"/>
                <a:cs typeface="Times New Roman" pitchFamily="18" charset="0"/>
              </a:rPr>
              <a:t>  </a:t>
            </a:r>
            <a:r>
              <a:rPr lang="en-US" altLang="zh-CN" sz="7200" b="1" dirty="0" smtClean="0">
                <a:solidFill>
                  <a:srgbClr val="FFFFFF"/>
                </a:solidFill>
                <a:latin typeface="Avenir Next LT Pro" pitchFamily="18" charset="0"/>
                <a:cs typeface="Avenir Next LT Pro" pitchFamily="18" charset="0"/>
              </a:rPr>
              <a:t>e</a:t>
            </a:r>
            <a:r>
              <a:rPr lang="en-US" altLang="zh-CN" sz="7200" dirty="0" smtClean="0">
                <a:latin typeface="Times New Roman" pitchFamily="18" charset="0"/>
                <a:cs typeface="Times New Roman" pitchFamily="18" charset="0"/>
              </a:rPr>
              <a:t>  </a:t>
            </a:r>
            <a:r>
              <a:rPr lang="en-US" altLang="zh-CN" sz="7200" b="1" dirty="0" smtClean="0">
                <a:solidFill>
                  <a:srgbClr val="FFFFFF"/>
                </a:solidFill>
                <a:latin typeface="Avenir Next LT Pro" pitchFamily="18" charset="0"/>
                <a:cs typeface="Avenir Next LT Pro" pitchFamily="18" charset="0"/>
              </a:rPr>
              <a:t>s</a:t>
            </a:r>
            <a:r>
              <a:rPr lang="en-US" altLang="zh-CN" sz="7200" dirty="0" smtClean="0">
                <a:latin typeface="Times New Roman" pitchFamily="18" charset="0"/>
                <a:cs typeface="Times New Roman" pitchFamily="18" charset="0"/>
              </a:rPr>
              <a:t>  </a:t>
            </a:r>
            <a:r>
              <a:rPr lang="en-US" altLang="zh-CN" sz="7200" b="1" dirty="0" smtClean="0">
                <a:solidFill>
                  <a:srgbClr val="FFFFFF"/>
                </a:solidFill>
                <a:latin typeface="Avenir Next LT Pro" pitchFamily="18" charset="0"/>
                <a:cs typeface="Avenir Next LT Pro" pitchFamily="18" charset="0"/>
              </a:rPr>
              <a:t>t</a:t>
            </a:r>
          </a:p>
          <a:p>
            <a:pPr>
              <a:lnSpc>
                <a:spcPts val="4300"/>
              </a:lnSpc>
              <a:tabLst>
                <a:tab pos="1409700" algn="l"/>
                <a:tab pos="25019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Processes</a:t>
            </a:r>
          </a:p>
          <a:p>
            <a:pPr>
              <a:lnSpc>
                <a:spcPts val="4700"/>
              </a:lnSpc>
              <a:tabLst>
                <a:tab pos="1409700" algn="l"/>
                <a:tab pos="25019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and</a:t>
            </a:r>
          </a:p>
          <a:p>
            <a:pPr>
              <a:lnSpc>
                <a:spcPts val="4400"/>
              </a:lnSpc>
              <a:tabLst>
                <a:tab pos="1409700" algn="l"/>
                <a:tab pos="25019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Techniques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400"/>
              </a:lnSpc>
              <a:tabLst>
                <a:tab pos="1409700" algn="l"/>
                <a:tab pos="2501900" algn="l"/>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are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the</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main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objectives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of</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testing</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activities</a:t>
            </a:r>
            <a:r>
              <a:rPr lang="en-US" altLang="zh-CN" sz="2000" b="1" dirty="0" smtClean="0">
                <a:solidFill>
                  <a:srgbClr val="000000"/>
                </a:solidFill>
                <a:latin typeface="Geogrotesque" pitchFamily="18" charset="0"/>
                <a:cs typeface="Geogrotesque" pitchFamily="18" charset="0"/>
              </a:rPr>
              <a:t>?</a:t>
            </a:r>
          </a:p>
          <a:p>
            <a:pPr>
              <a:lnSpc>
                <a:spcPts val="1700"/>
              </a:lnSpc>
              <a:tabLst>
                <a:tab pos="1409700" algn="l"/>
                <a:tab pos="2501900" algn="l"/>
              </a:tabLst>
            </a:pP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29" name="TextBox 1"/>
          <p:cNvSpPr txBox="1"/>
          <p:nvPr/>
        </p:nvSpPr>
        <p:spPr>
          <a:xfrm>
            <a:off x="711199" y="9232106"/>
            <a:ext cx="6345238" cy="469359"/>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Top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three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objectives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detecting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bugs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(87,3%),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showing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system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properly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(67,4%)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gaining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confidence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(52,0%).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Evaluating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experience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(38,4%),</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complying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regulations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(35,3%),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customer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advocate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(25,3%)</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having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zero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defects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(13,6%)</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following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objectives.</a:t>
            </a:r>
          </a:p>
        </p:txBody>
      </p:sp>
      <p:sp>
        <p:nvSpPr>
          <p:cNvPr id="1030" name="TextBox 1"/>
          <p:cNvSpPr txBox="1"/>
          <p:nvPr/>
        </p:nvSpPr>
        <p:spPr>
          <a:xfrm>
            <a:off x="5372100" y="8483600"/>
            <a:ext cx="292100" cy="431800"/>
          </a:xfrm>
          <a:prstGeom prst="rect">
            <a:avLst/>
          </a:prstGeom>
          <a:noFill/>
        </p:spPr>
        <p:txBody>
          <a:bodyPr wrap="none" lIns="0" tIns="0" rIns="0" rtlCol="0">
            <a:spAutoFit/>
          </a:bodyPr>
          <a:lstStyle/>
          <a:p>
            <a:pPr>
              <a:lnSpc>
                <a:spcPts val="1400"/>
              </a:lnSpc>
              <a:tabLst/>
            </a:pPr>
            <a:r>
              <a:rPr lang="en-US" altLang="zh-CN" sz="1200" dirty="0" smtClean="0">
                <a:solidFill>
                  <a:srgbClr val="619882"/>
                </a:solidFill>
                <a:latin typeface="Segoe UI" pitchFamily="18" charset="0"/>
                <a:cs typeface="Segoe UI" pitchFamily="18" charset="0"/>
              </a:rPr>
              <a:t>2</a:t>
            </a:r>
            <a:r>
              <a:rPr lang="en-US" altLang="zh-CN" sz="1000" dirty="0" smtClean="0">
                <a:solidFill>
                  <a:srgbClr val="619882"/>
                </a:solidFill>
                <a:latin typeface="Segoe UI" pitchFamily="18" charset="0"/>
                <a:cs typeface="Segoe UI" pitchFamily="18" charset="0"/>
              </a:rPr>
              <a:t>,2%</a:t>
            </a:r>
          </a:p>
          <a:p>
            <a:pPr>
              <a:lnSpc>
                <a:spcPts val="1900"/>
              </a:lnSpc>
              <a:tabLst/>
            </a:pPr>
            <a:r>
              <a:rPr lang="en-US" altLang="zh-CN" sz="1000" dirty="0" smtClean="0">
                <a:solidFill>
                  <a:srgbClr val="000000"/>
                </a:solidFill>
                <a:latin typeface="Geogrotesque" pitchFamily="18" charset="0"/>
                <a:cs typeface="Geogrotesque" pitchFamily="18" charset="0"/>
              </a:rPr>
              <a:t>Other</a:t>
            </a:r>
          </a:p>
        </p:txBody>
      </p:sp>
      <p:sp>
        <p:nvSpPr>
          <p:cNvPr id="1031" name="TextBox 1"/>
          <p:cNvSpPr txBox="1"/>
          <p:nvPr/>
        </p:nvSpPr>
        <p:spPr>
          <a:xfrm>
            <a:off x="4013200" y="8483600"/>
            <a:ext cx="660400" cy="508000"/>
          </a:xfrm>
          <a:prstGeom prst="rect">
            <a:avLst/>
          </a:prstGeom>
          <a:noFill/>
        </p:spPr>
        <p:txBody>
          <a:bodyPr wrap="none" lIns="0" tIns="0" rIns="0" rtlCol="0">
            <a:spAutoFit/>
          </a:bodyPr>
          <a:lstStyle/>
          <a:p>
            <a:pPr>
              <a:lnSpc>
                <a:spcPts val="1400"/>
              </a:lnSpc>
              <a:tabLst>
                <a:tab pos="127000" algn="l"/>
                <a:tab pos="165100" algn="l"/>
              </a:tabLst>
            </a:pPr>
            <a:r>
              <a:rPr lang="en-US" altLang="zh-CN" dirty="0" smtClean="0"/>
              <a:t>		</a:t>
            </a:r>
            <a:r>
              <a:rPr lang="en-US" altLang="zh-CN" sz="1200" dirty="0" smtClean="0">
                <a:solidFill>
                  <a:srgbClr val="619882"/>
                </a:solidFill>
                <a:latin typeface="Segoe UI" pitchFamily="18" charset="0"/>
                <a:cs typeface="Segoe UI" pitchFamily="18" charset="0"/>
              </a:rPr>
              <a:t>13</a:t>
            </a:r>
            <a:r>
              <a:rPr lang="en-US" altLang="zh-CN" sz="1000" dirty="0" smtClean="0">
                <a:solidFill>
                  <a:srgbClr val="619882"/>
                </a:solidFill>
                <a:latin typeface="Segoe UI" pitchFamily="18" charset="0"/>
                <a:cs typeface="Segoe UI" pitchFamily="18" charset="0"/>
              </a:rPr>
              <a:t>,6%</a:t>
            </a:r>
          </a:p>
          <a:p>
            <a:pPr>
              <a:lnSpc>
                <a:spcPts val="1300"/>
              </a:lnSpc>
              <a:tabLst>
                <a:tab pos="127000" algn="l"/>
                <a:tab pos="1651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Have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Zero</a:t>
            </a:r>
          </a:p>
          <a:p>
            <a:pPr>
              <a:lnSpc>
                <a:spcPts val="1200"/>
              </a:lnSpc>
              <a:tabLst>
                <a:tab pos="127000" algn="l"/>
                <a:tab pos="165100" algn="l"/>
              </a:tabLst>
            </a:pPr>
            <a:r>
              <a:rPr lang="en-US" altLang="zh-CN" dirty="0" smtClean="0"/>
              <a:t>	</a:t>
            </a:r>
            <a:r>
              <a:rPr lang="en-US" altLang="zh-CN" sz="1000" dirty="0" smtClean="0">
                <a:solidFill>
                  <a:srgbClr val="000000"/>
                </a:solidFill>
                <a:latin typeface="Geogrotesque" pitchFamily="18" charset="0"/>
                <a:cs typeface="Geogrotesque" pitchFamily="18" charset="0"/>
              </a:rPr>
              <a:t>Defects</a:t>
            </a:r>
          </a:p>
        </p:txBody>
      </p:sp>
      <p:sp>
        <p:nvSpPr>
          <p:cNvPr id="1032" name="TextBox 1"/>
          <p:cNvSpPr txBox="1"/>
          <p:nvPr/>
        </p:nvSpPr>
        <p:spPr>
          <a:xfrm>
            <a:off x="2705100" y="8483600"/>
            <a:ext cx="914400" cy="584200"/>
          </a:xfrm>
          <a:prstGeom prst="rect">
            <a:avLst/>
          </a:prstGeom>
          <a:noFill/>
        </p:spPr>
        <p:txBody>
          <a:bodyPr wrap="none" lIns="0" tIns="0" rIns="0" rtlCol="0">
            <a:spAutoFit/>
          </a:bodyPr>
          <a:lstStyle/>
          <a:p>
            <a:pPr>
              <a:lnSpc>
                <a:spcPts val="1400"/>
              </a:lnSpc>
              <a:tabLst>
                <a:tab pos="215900" algn="l"/>
                <a:tab pos="292100" algn="l"/>
              </a:tabLst>
            </a:pPr>
            <a:r>
              <a:rPr lang="en-US" altLang="zh-CN" dirty="0" smtClean="0"/>
              <a:t>		</a:t>
            </a:r>
            <a:r>
              <a:rPr lang="en-US" altLang="zh-CN" sz="1200" dirty="0" smtClean="0">
                <a:solidFill>
                  <a:srgbClr val="619882"/>
                </a:solidFill>
                <a:latin typeface="Segoe UI" pitchFamily="18" charset="0"/>
                <a:cs typeface="Segoe UI" pitchFamily="18" charset="0"/>
              </a:rPr>
              <a:t>25</a:t>
            </a:r>
            <a:r>
              <a:rPr lang="en-US" altLang="zh-CN" sz="1000" dirty="0" smtClean="0">
                <a:solidFill>
                  <a:srgbClr val="619882"/>
                </a:solidFill>
                <a:latin typeface="Segoe UI" pitchFamily="18" charset="0"/>
                <a:cs typeface="Segoe UI" pitchFamily="18" charset="0"/>
              </a:rPr>
              <a:t>,4%</a:t>
            </a:r>
          </a:p>
          <a:p>
            <a:pPr>
              <a:lnSpc>
                <a:spcPts val="1900"/>
              </a:lnSpc>
              <a:tabLst>
                <a:tab pos="215900" algn="l"/>
                <a:tab pos="2921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Customer</a:t>
            </a:r>
          </a:p>
          <a:p>
            <a:pPr>
              <a:lnSpc>
                <a:spcPts val="1200"/>
              </a:lnSpc>
              <a:tabLst>
                <a:tab pos="215900" algn="l"/>
                <a:tab pos="292100" algn="l"/>
              </a:tabLst>
            </a:pPr>
            <a:r>
              <a:rPr lang="en-US" altLang="zh-CN" dirty="0" smtClean="0"/>
              <a:t>	</a:t>
            </a:r>
            <a:r>
              <a:rPr lang="en-US" altLang="zh-CN" sz="1000" dirty="0" smtClean="0">
                <a:solidFill>
                  <a:srgbClr val="000000"/>
                </a:solidFill>
                <a:latin typeface="Geogrotesque" pitchFamily="18" charset="0"/>
                <a:cs typeface="Geogrotesque" pitchFamily="18" charset="0"/>
              </a:rPr>
              <a:t>Advocate</a:t>
            </a:r>
          </a:p>
        </p:txBody>
      </p:sp>
      <p:sp>
        <p:nvSpPr>
          <p:cNvPr id="1033" name="TextBox 1"/>
          <p:cNvSpPr txBox="1"/>
          <p:nvPr/>
        </p:nvSpPr>
        <p:spPr>
          <a:xfrm>
            <a:off x="1638300" y="8483600"/>
            <a:ext cx="787400" cy="508000"/>
          </a:xfrm>
          <a:prstGeom prst="rect">
            <a:avLst/>
          </a:prstGeom>
          <a:noFill/>
        </p:spPr>
        <p:txBody>
          <a:bodyPr wrap="none" lIns="0" tIns="0" rIns="0" rtlCol="0">
            <a:spAutoFit/>
          </a:bodyPr>
          <a:lstStyle/>
          <a:p>
            <a:pPr>
              <a:lnSpc>
                <a:spcPts val="1400"/>
              </a:lnSpc>
              <a:tabLst>
                <a:tab pos="76200" algn="l"/>
                <a:tab pos="228600" algn="l"/>
              </a:tabLst>
            </a:pPr>
            <a:r>
              <a:rPr lang="en-US" altLang="zh-CN" dirty="0" smtClean="0"/>
              <a:t>		</a:t>
            </a:r>
            <a:r>
              <a:rPr lang="en-US" altLang="zh-CN" sz="1200" dirty="0" smtClean="0">
                <a:solidFill>
                  <a:srgbClr val="619882"/>
                </a:solidFill>
                <a:latin typeface="Segoe UI" pitchFamily="18" charset="0"/>
                <a:cs typeface="Segoe UI" pitchFamily="18" charset="0"/>
              </a:rPr>
              <a:t>35</a:t>
            </a:r>
            <a:r>
              <a:rPr lang="en-US" altLang="zh-CN" sz="1000" dirty="0" smtClean="0">
                <a:solidFill>
                  <a:srgbClr val="619882"/>
                </a:solidFill>
                <a:latin typeface="Segoe UI" pitchFamily="18" charset="0"/>
                <a:cs typeface="Segoe UI" pitchFamily="18" charset="0"/>
              </a:rPr>
              <a:t>,3%</a:t>
            </a:r>
          </a:p>
          <a:p>
            <a:pPr>
              <a:lnSpc>
                <a:spcPts val="1300"/>
              </a:lnSpc>
              <a:tabLst>
                <a:tab pos="76200" algn="l"/>
                <a:tab pos="2286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Comply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with</a:t>
            </a:r>
          </a:p>
          <a:p>
            <a:pPr>
              <a:lnSpc>
                <a:spcPts val="1200"/>
              </a:lnSpc>
              <a:tabLst>
                <a:tab pos="76200" algn="l"/>
                <a:tab pos="228600" algn="l"/>
              </a:tabLst>
            </a:pPr>
            <a:r>
              <a:rPr lang="en-US" altLang="zh-CN" dirty="0" smtClean="0"/>
              <a:t>	</a:t>
            </a:r>
            <a:r>
              <a:rPr lang="en-US" altLang="zh-CN" sz="1000" dirty="0" smtClean="0">
                <a:solidFill>
                  <a:srgbClr val="000000"/>
                </a:solidFill>
                <a:latin typeface="Geogrotesque" pitchFamily="18" charset="0"/>
                <a:cs typeface="Geogrotesque" pitchFamily="18" charset="0"/>
              </a:rPr>
              <a:t>Regulations</a:t>
            </a:r>
          </a:p>
        </p:txBody>
      </p:sp>
      <p:sp>
        <p:nvSpPr>
          <p:cNvPr id="1034" name="TextBox 1"/>
          <p:cNvSpPr txBox="1"/>
          <p:nvPr/>
        </p:nvSpPr>
        <p:spPr>
          <a:xfrm>
            <a:off x="5092700" y="6959600"/>
            <a:ext cx="838200" cy="508000"/>
          </a:xfrm>
          <a:prstGeom prst="rect">
            <a:avLst/>
          </a:prstGeom>
          <a:noFill/>
        </p:spPr>
        <p:txBody>
          <a:bodyPr wrap="none" lIns="0" tIns="0" rIns="0" rtlCol="0">
            <a:spAutoFit/>
          </a:bodyPr>
          <a:lstStyle/>
          <a:p>
            <a:pPr>
              <a:lnSpc>
                <a:spcPts val="1400"/>
              </a:lnSpc>
              <a:tabLst>
                <a:tab pos="25400" algn="l"/>
                <a:tab pos="254000" algn="l"/>
              </a:tabLst>
            </a:pPr>
            <a:r>
              <a:rPr lang="en-US" altLang="zh-CN" dirty="0" smtClean="0"/>
              <a:t>		</a:t>
            </a:r>
            <a:r>
              <a:rPr lang="en-US" altLang="zh-CN" sz="1200" dirty="0" smtClean="0">
                <a:solidFill>
                  <a:srgbClr val="619882"/>
                </a:solidFill>
                <a:latin typeface="Segoe UI" pitchFamily="18" charset="0"/>
                <a:cs typeface="Segoe UI" pitchFamily="18" charset="0"/>
              </a:rPr>
              <a:t>38</a:t>
            </a:r>
            <a:r>
              <a:rPr lang="en-US" altLang="zh-CN" sz="1000" dirty="0" smtClean="0">
                <a:solidFill>
                  <a:srgbClr val="619882"/>
                </a:solidFill>
                <a:latin typeface="Segoe UI" pitchFamily="18" charset="0"/>
                <a:cs typeface="Segoe UI" pitchFamily="18" charset="0"/>
              </a:rPr>
              <a:t>,4%</a:t>
            </a:r>
          </a:p>
          <a:p>
            <a:pPr>
              <a:lnSpc>
                <a:spcPts val="1300"/>
              </a:lnSpc>
              <a:tabLst>
                <a:tab pos="25400" algn="l"/>
                <a:tab pos="254000" algn="l"/>
              </a:tabLst>
            </a:pPr>
            <a:r>
              <a:rPr lang="en-US" altLang="zh-CN" dirty="0" smtClean="0"/>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Evaluate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p>
          <a:p>
            <a:pPr>
              <a:lnSpc>
                <a:spcPts val="1200"/>
              </a:lnSpc>
              <a:tabLst>
                <a:tab pos="25400" algn="l"/>
                <a:tab pos="254000" algn="l"/>
              </a:tabLst>
            </a:pPr>
            <a:r>
              <a:rPr lang="en-US" altLang="zh-CN" sz="1000" dirty="0" smtClean="0">
                <a:solidFill>
                  <a:srgbClr val="000000"/>
                </a:solidFill>
                <a:latin typeface="Geogrotesque" pitchFamily="18" charset="0"/>
                <a:cs typeface="Geogrotesque" pitchFamily="18" charset="0"/>
              </a:rPr>
              <a:t>User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Experience</a:t>
            </a:r>
          </a:p>
        </p:txBody>
      </p:sp>
      <p:sp>
        <p:nvSpPr>
          <p:cNvPr id="1035" name="TextBox 1"/>
          <p:cNvSpPr txBox="1"/>
          <p:nvPr/>
        </p:nvSpPr>
        <p:spPr>
          <a:xfrm>
            <a:off x="4051300" y="6959600"/>
            <a:ext cx="584200" cy="508000"/>
          </a:xfrm>
          <a:prstGeom prst="rect">
            <a:avLst/>
          </a:prstGeom>
          <a:noFill/>
        </p:spPr>
        <p:txBody>
          <a:bodyPr wrap="none" lIns="0" tIns="0" rIns="0" rtlCol="0">
            <a:spAutoFit/>
          </a:bodyPr>
          <a:lstStyle/>
          <a:p>
            <a:pPr>
              <a:lnSpc>
                <a:spcPts val="1400"/>
              </a:lnSpc>
              <a:tabLst>
                <a:tab pos="101600" algn="l"/>
                <a:tab pos="177800" algn="l"/>
              </a:tabLst>
            </a:pPr>
            <a:r>
              <a:rPr lang="en-US" altLang="zh-CN" dirty="0" smtClean="0"/>
              <a:t>		</a:t>
            </a:r>
            <a:r>
              <a:rPr lang="en-US" altLang="zh-CN" sz="1200" dirty="0" smtClean="0">
                <a:solidFill>
                  <a:srgbClr val="619882"/>
                </a:solidFill>
                <a:latin typeface="Segoe UI" pitchFamily="18" charset="0"/>
                <a:cs typeface="Segoe UI" pitchFamily="18" charset="0"/>
              </a:rPr>
              <a:t>52</a:t>
            </a:r>
            <a:r>
              <a:rPr lang="en-US" altLang="zh-CN" sz="1000" dirty="0" smtClean="0">
                <a:solidFill>
                  <a:srgbClr val="619882"/>
                </a:solidFill>
                <a:latin typeface="Segoe UI" pitchFamily="18" charset="0"/>
                <a:cs typeface="Segoe UI" pitchFamily="18" charset="0"/>
              </a:rPr>
              <a:t>%</a:t>
            </a:r>
          </a:p>
          <a:p>
            <a:pPr>
              <a:lnSpc>
                <a:spcPts val="1300"/>
              </a:lnSpc>
              <a:tabLst>
                <a:tab pos="101600" algn="l"/>
                <a:tab pos="177800" algn="l"/>
              </a:tabLst>
            </a:pPr>
            <a:r>
              <a:rPr lang="en-US" altLang="zh-CN" dirty="0" smtClean="0"/>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Gain</a:t>
            </a:r>
          </a:p>
          <a:p>
            <a:pPr>
              <a:lnSpc>
                <a:spcPts val="1200"/>
              </a:lnSpc>
              <a:tabLst>
                <a:tab pos="101600" algn="l"/>
                <a:tab pos="177800" algn="l"/>
              </a:tabLst>
            </a:pPr>
            <a:r>
              <a:rPr lang="en-US" altLang="zh-CN" sz="1000" dirty="0" smtClean="0">
                <a:solidFill>
                  <a:srgbClr val="000000"/>
                </a:solidFill>
                <a:latin typeface="Geogrotesque" pitchFamily="18" charset="0"/>
                <a:cs typeface="Geogrotesque" pitchFamily="18" charset="0"/>
              </a:rPr>
              <a:t>Confidence</a:t>
            </a:r>
          </a:p>
        </p:txBody>
      </p:sp>
      <p:sp>
        <p:nvSpPr>
          <p:cNvPr id="1036" name="TextBox 1"/>
          <p:cNvSpPr txBox="1"/>
          <p:nvPr/>
        </p:nvSpPr>
        <p:spPr>
          <a:xfrm>
            <a:off x="2628900" y="6959600"/>
            <a:ext cx="1054100" cy="508000"/>
          </a:xfrm>
          <a:prstGeom prst="rect">
            <a:avLst/>
          </a:prstGeom>
          <a:noFill/>
        </p:spPr>
        <p:txBody>
          <a:bodyPr wrap="none" lIns="0" tIns="0" rIns="0" rtlCol="0">
            <a:spAutoFit/>
          </a:bodyPr>
          <a:lstStyle/>
          <a:p>
            <a:pPr>
              <a:lnSpc>
                <a:spcPts val="1400"/>
              </a:lnSpc>
              <a:tabLst>
                <a:tab pos="25400" algn="l"/>
                <a:tab pos="368300" algn="l"/>
              </a:tabLst>
            </a:pPr>
            <a:r>
              <a:rPr lang="en-US" altLang="zh-CN" dirty="0" smtClean="0"/>
              <a:t>		</a:t>
            </a:r>
            <a:r>
              <a:rPr lang="en-US" altLang="zh-CN" sz="1200" dirty="0" smtClean="0">
                <a:solidFill>
                  <a:srgbClr val="619882"/>
                </a:solidFill>
                <a:latin typeface="Segoe UI" pitchFamily="18" charset="0"/>
                <a:cs typeface="Segoe UI" pitchFamily="18" charset="0"/>
              </a:rPr>
              <a:t>67</a:t>
            </a:r>
            <a:r>
              <a:rPr lang="en-US" altLang="zh-CN" sz="1000" dirty="0" smtClean="0">
                <a:solidFill>
                  <a:srgbClr val="619882"/>
                </a:solidFill>
                <a:latin typeface="Segoe UI" pitchFamily="18" charset="0"/>
                <a:cs typeface="Segoe UI" pitchFamily="18" charset="0"/>
              </a:rPr>
              <a:t>,4%</a:t>
            </a:r>
          </a:p>
          <a:p>
            <a:pPr>
              <a:lnSpc>
                <a:spcPts val="1300"/>
              </a:lnSpc>
              <a:tabLst>
                <a:tab pos="25400" algn="l"/>
                <a:tab pos="3683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Show</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System</a:t>
            </a:r>
          </a:p>
          <a:p>
            <a:pPr>
              <a:lnSpc>
                <a:spcPts val="1200"/>
              </a:lnSpc>
              <a:tabLst>
                <a:tab pos="25400" algn="l"/>
                <a:tab pos="368300" algn="l"/>
              </a:tabLst>
            </a:pPr>
            <a:r>
              <a:rPr lang="en-US" altLang="zh-CN" dirty="0" smtClean="0"/>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Properly</a:t>
            </a:r>
          </a:p>
        </p:txBody>
      </p:sp>
      <p:sp>
        <p:nvSpPr>
          <p:cNvPr id="1037" name="TextBox 1"/>
          <p:cNvSpPr txBox="1"/>
          <p:nvPr/>
        </p:nvSpPr>
        <p:spPr>
          <a:xfrm>
            <a:off x="1638300" y="6959600"/>
            <a:ext cx="787400" cy="431800"/>
          </a:xfrm>
          <a:prstGeom prst="rect">
            <a:avLst/>
          </a:prstGeom>
          <a:noFill/>
        </p:spPr>
        <p:txBody>
          <a:bodyPr wrap="none" lIns="0" tIns="0" rIns="0" rtlCol="0">
            <a:spAutoFit/>
          </a:bodyPr>
          <a:lstStyle/>
          <a:p>
            <a:pPr>
              <a:lnSpc>
                <a:spcPts val="1400"/>
              </a:lnSpc>
              <a:tabLst>
                <a:tab pos="228600" algn="l"/>
              </a:tabLst>
            </a:pPr>
            <a:r>
              <a:rPr lang="en-US" altLang="zh-CN" dirty="0" smtClean="0"/>
              <a:t>	</a:t>
            </a:r>
            <a:r>
              <a:rPr lang="en-US" altLang="zh-CN" sz="1200" dirty="0" smtClean="0">
                <a:solidFill>
                  <a:srgbClr val="619882"/>
                </a:solidFill>
                <a:latin typeface="Segoe UI" pitchFamily="18" charset="0"/>
                <a:cs typeface="Segoe UI" pitchFamily="18" charset="0"/>
              </a:rPr>
              <a:t>87</a:t>
            </a:r>
            <a:r>
              <a:rPr lang="en-US" altLang="zh-CN" sz="1000" dirty="0" smtClean="0">
                <a:solidFill>
                  <a:srgbClr val="619882"/>
                </a:solidFill>
                <a:latin typeface="Segoe UI" pitchFamily="18" charset="0"/>
                <a:cs typeface="Segoe UI" pitchFamily="18" charset="0"/>
              </a:rPr>
              <a:t>,3%</a:t>
            </a:r>
          </a:p>
          <a:p>
            <a:pPr>
              <a:lnSpc>
                <a:spcPts val="1900"/>
              </a:lnSpc>
              <a:tabLst>
                <a:tab pos="228600" algn="l"/>
              </a:tabLst>
            </a:pP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Detect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Bugs</a:t>
            </a:r>
          </a:p>
        </p:txBody>
      </p:sp>
      <p:sp>
        <p:nvSpPr>
          <p:cNvPr id="1038"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979000" y="130230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979000" y="265215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979000" y="175230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979000" y="310215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979000" y="220216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979000" y="355201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979000" y="152730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979000" y="2877159"/>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979000" y="197731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979000" y="332715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979000" y="377685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979000" y="2427160"/>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979000" y="1302308"/>
            <a:ext cx="2642400" cy="143992"/>
          </a:xfrm>
          <a:custGeom>
            <a:avLst/>
            <a:gdLst>
              <a:gd name="connsiteX0" fmla="*/ 0 w 2642400"/>
              <a:gd name="connsiteY0" fmla="*/ 143992 h 143992"/>
              <a:gd name="connsiteX1" fmla="*/ 2642400 w 2642400"/>
              <a:gd name="connsiteY1" fmla="*/ 143992 h 143992"/>
              <a:gd name="connsiteX2" fmla="*/ 2642400 w 2642400"/>
              <a:gd name="connsiteY2" fmla="*/ 0 h 143992"/>
              <a:gd name="connsiteX3" fmla="*/ 0 w 2642400"/>
              <a:gd name="connsiteY3" fmla="*/ 0 h 143992"/>
              <a:gd name="connsiteX4" fmla="*/ 0 w 26424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42400" h="143992">
                <a:moveTo>
                  <a:pt x="0" y="143992"/>
                </a:moveTo>
                <a:lnTo>
                  <a:pt x="2642400" y="143992"/>
                </a:lnTo>
                <a:lnTo>
                  <a:pt x="2642400"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979000" y="2652153"/>
            <a:ext cx="680402" cy="143992"/>
          </a:xfrm>
          <a:custGeom>
            <a:avLst/>
            <a:gdLst>
              <a:gd name="connsiteX0" fmla="*/ 0 w 680402"/>
              <a:gd name="connsiteY0" fmla="*/ 143992 h 143992"/>
              <a:gd name="connsiteX1" fmla="*/ 680402 w 680402"/>
              <a:gd name="connsiteY1" fmla="*/ 143992 h 143992"/>
              <a:gd name="connsiteX2" fmla="*/ 680402 w 680402"/>
              <a:gd name="connsiteY2" fmla="*/ 0 h 143992"/>
              <a:gd name="connsiteX3" fmla="*/ 0 w 680402"/>
              <a:gd name="connsiteY3" fmla="*/ 0 h 143992"/>
              <a:gd name="connsiteX4" fmla="*/ 0 w 680402"/>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0402" h="143992">
                <a:moveTo>
                  <a:pt x="0" y="143992"/>
                </a:moveTo>
                <a:lnTo>
                  <a:pt x="680402" y="143992"/>
                </a:lnTo>
                <a:lnTo>
                  <a:pt x="680402"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979000" y="1752307"/>
            <a:ext cx="1558798" cy="143992"/>
          </a:xfrm>
          <a:custGeom>
            <a:avLst/>
            <a:gdLst>
              <a:gd name="connsiteX0" fmla="*/ 0 w 1558798"/>
              <a:gd name="connsiteY0" fmla="*/ 143992 h 143992"/>
              <a:gd name="connsiteX1" fmla="*/ 1558798 w 1558798"/>
              <a:gd name="connsiteY1" fmla="*/ 143992 h 143992"/>
              <a:gd name="connsiteX2" fmla="*/ 1558798 w 1558798"/>
              <a:gd name="connsiteY2" fmla="*/ 0 h 143992"/>
              <a:gd name="connsiteX3" fmla="*/ 0 w 1558798"/>
              <a:gd name="connsiteY3" fmla="*/ 0 h 143992"/>
              <a:gd name="connsiteX4" fmla="*/ 0 w 1558798"/>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58798" h="143992">
                <a:moveTo>
                  <a:pt x="0" y="143992"/>
                </a:moveTo>
                <a:lnTo>
                  <a:pt x="1558798" y="143992"/>
                </a:lnTo>
                <a:lnTo>
                  <a:pt x="1558798"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979000" y="3102152"/>
            <a:ext cx="395998" cy="143992"/>
          </a:xfrm>
          <a:custGeom>
            <a:avLst/>
            <a:gdLst>
              <a:gd name="connsiteX0" fmla="*/ 0 w 395998"/>
              <a:gd name="connsiteY0" fmla="*/ 143992 h 143992"/>
              <a:gd name="connsiteX1" fmla="*/ 395998 w 395998"/>
              <a:gd name="connsiteY1" fmla="*/ 143992 h 143992"/>
              <a:gd name="connsiteX2" fmla="*/ 395998 w 395998"/>
              <a:gd name="connsiteY2" fmla="*/ 0 h 143992"/>
              <a:gd name="connsiteX3" fmla="*/ 0 w 395998"/>
              <a:gd name="connsiteY3" fmla="*/ 0 h 143992"/>
              <a:gd name="connsiteX4" fmla="*/ 0 w 395998"/>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998" h="143992">
                <a:moveTo>
                  <a:pt x="0" y="143992"/>
                </a:moveTo>
                <a:lnTo>
                  <a:pt x="395998" y="143992"/>
                </a:lnTo>
                <a:lnTo>
                  <a:pt x="395998"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2979000" y="2202167"/>
            <a:ext cx="1044003" cy="143992"/>
          </a:xfrm>
          <a:custGeom>
            <a:avLst/>
            <a:gdLst>
              <a:gd name="connsiteX0" fmla="*/ 0 w 1044003"/>
              <a:gd name="connsiteY0" fmla="*/ 143992 h 143992"/>
              <a:gd name="connsiteX1" fmla="*/ 1044003 w 1044003"/>
              <a:gd name="connsiteY1" fmla="*/ 143992 h 143992"/>
              <a:gd name="connsiteX2" fmla="*/ 1044003 w 1044003"/>
              <a:gd name="connsiteY2" fmla="*/ 0 h 143992"/>
              <a:gd name="connsiteX3" fmla="*/ 0 w 1044003"/>
              <a:gd name="connsiteY3" fmla="*/ 0 h 143992"/>
              <a:gd name="connsiteX4" fmla="*/ 0 w 1044003"/>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44003" h="143992">
                <a:moveTo>
                  <a:pt x="0" y="143992"/>
                </a:moveTo>
                <a:lnTo>
                  <a:pt x="1044003" y="143992"/>
                </a:lnTo>
                <a:lnTo>
                  <a:pt x="1044003"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2979000" y="3552012"/>
            <a:ext cx="136804" cy="143992"/>
          </a:xfrm>
          <a:custGeom>
            <a:avLst/>
            <a:gdLst>
              <a:gd name="connsiteX0" fmla="*/ 0 w 136804"/>
              <a:gd name="connsiteY0" fmla="*/ 143992 h 143992"/>
              <a:gd name="connsiteX1" fmla="*/ 136804 w 136804"/>
              <a:gd name="connsiteY1" fmla="*/ 143992 h 143992"/>
              <a:gd name="connsiteX2" fmla="*/ 136804 w 136804"/>
              <a:gd name="connsiteY2" fmla="*/ 0 h 143992"/>
              <a:gd name="connsiteX3" fmla="*/ 0 w 136804"/>
              <a:gd name="connsiteY3" fmla="*/ 0 h 143992"/>
              <a:gd name="connsiteX4" fmla="*/ 0 w 13680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6804" h="143992">
                <a:moveTo>
                  <a:pt x="0" y="143992"/>
                </a:moveTo>
                <a:lnTo>
                  <a:pt x="136804" y="143992"/>
                </a:lnTo>
                <a:lnTo>
                  <a:pt x="136804"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979000" y="1527302"/>
            <a:ext cx="1673999" cy="143992"/>
          </a:xfrm>
          <a:custGeom>
            <a:avLst/>
            <a:gdLst>
              <a:gd name="connsiteX0" fmla="*/ 0 w 1673999"/>
              <a:gd name="connsiteY0" fmla="*/ 143992 h 143992"/>
              <a:gd name="connsiteX1" fmla="*/ 1673999 w 1673999"/>
              <a:gd name="connsiteY1" fmla="*/ 143992 h 143992"/>
              <a:gd name="connsiteX2" fmla="*/ 1673999 w 1673999"/>
              <a:gd name="connsiteY2" fmla="*/ 0 h 143992"/>
              <a:gd name="connsiteX3" fmla="*/ 0 w 1673999"/>
              <a:gd name="connsiteY3" fmla="*/ 0 h 143992"/>
              <a:gd name="connsiteX4" fmla="*/ 0 w 1673999"/>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3999" h="143992">
                <a:moveTo>
                  <a:pt x="0" y="143992"/>
                </a:moveTo>
                <a:lnTo>
                  <a:pt x="1673999" y="143992"/>
                </a:lnTo>
                <a:lnTo>
                  <a:pt x="1673999"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2979000" y="2877159"/>
            <a:ext cx="478802" cy="143992"/>
          </a:xfrm>
          <a:custGeom>
            <a:avLst/>
            <a:gdLst>
              <a:gd name="connsiteX0" fmla="*/ 0 w 478802"/>
              <a:gd name="connsiteY0" fmla="*/ 143992 h 143992"/>
              <a:gd name="connsiteX1" fmla="*/ 478802 w 478802"/>
              <a:gd name="connsiteY1" fmla="*/ 143992 h 143992"/>
              <a:gd name="connsiteX2" fmla="*/ 478802 w 478802"/>
              <a:gd name="connsiteY2" fmla="*/ 0 h 143992"/>
              <a:gd name="connsiteX3" fmla="*/ 0 w 478802"/>
              <a:gd name="connsiteY3" fmla="*/ 0 h 143992"/>
              <a:gd name="connsiteX4" fmla="*/ 0 w 478802"/>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8802" h="143992">
                <a:moveTo>
                  <a:pt x="0" y="143992"/>
                </a:moveTo>
                <a:lnTo>
                  <a:pt x="478802" y="143992"/>
                </a:lnTo>
                <a:lnTo>
                  <a:pt x="478802"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979000" y="1977313"/>
            <a:ext cx="1245603" cy="143992"/>
          </a:xfrm>
          <a:custGeom>
            <a:avLst/>
            <a:gdLst>
              <a:gd name="connsiteX0" fmla="*/ 0 w 1245603"/>
              <a:gd name="connsiteY0" fmla="*/ 143992 h 143992"/>
              <a:gd name="connsiteX1" fmla="*/ 1245603 w 1245603"/>
              <a:gd name="connsiteY1" fmla="*/ 143992 h 143992"/>
              <a:gd name="connsiteX2" fmla="*/ 1245603 w 1245603"/>
              <a:gd name="connsiteY2" fmla="*/ 0 h 143992"/>
              <a:gd name="connsiteX3" fmla="*/ 0 w 1245603"/>
              <a:gd name="connsiteY3" fmla="*/ 0 h 143992"/>
              <a:gd name="connsiteX4" fmla="*/ 0 w 1245603"/>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5603" h="143992">
                <a:moveTo>
                  <a:pt x="0" y="143992"/>
                </a:moveTo>
                <a:lnTo>
                  <a:pt x="1245603" y="143992"/>
                </a:lnTo>
                <a:lnTo>
                  <a:pt x="1245603"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979000" y="3327158"/>
            <a:ext cx="381597" cy="143992"/>
          </a:xfrm>
          <a:custGeom>
            <a:avLst/>
            <a:gdLst>
              <a:gd name="connsiteX0" fmla="*/ 0 w 381597"/>
              <a:gd name="connsiteY0" fmla="*/ 143992 h 143992"/>
              <a:gd name="connsiteX1" fmla="*/ 381597 w 381597"/>
              <a:gd name="connsiteY1" fmla="*/ 143992 h 143992"/>
              <a:gd name="connsiteX2" fmla="*/ 381597 w 381597"/>
              <a:gd name="connsiteY2" fmla="*/ 0 h 143992"/>
              <a:gd name="connsiteX3" fmla="*/ 0 w 381597"/>
              <a:gd name="connsiteY3" fmla="*/ 0 h 143992"/>
              <a:gd name="connsiteX4" fmla="*/ 0 w 381597"/>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1597" h="143992">
                <a:moveTo>
                  <a:pt x="0" y="143992"/>
                </a:moveTo>
                <a:lnTo>
                  <a:pt x="381597" y="143992"/>
                </a:lnTo>
                <a:lnTo>
                  <a:pt x="381597"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979000" y="3776853"/>
            <a:ext cx="71996" cy="143992"/>
          </a:xfrm>
          <a:custGeom>
            <a:avLst/>
            <a:gdLst>
              <a:gd name="connsiteX0" fmla="*/ 0 w 71996"/>
              <a:gd name="connsiteY0" fmla="*/ 143992 h 143992"/>
              <a:gd name="connsiteX1" fmla="*/ 71996 w 71996"/>
              <a:gd name="connsiteY1" fmla="*/ 143992 h 143992"/>
              <a:gd name="connsiteX2" fmla="*/ 71996 w 71996"/>
              <a:gd name="connsiteY2" fmla="*/ 0 h 143992"/>
              <a:gd name="connsiteX3" fmla="*/ 0 w 71996"/>
              <a:gd name="connsiteY3" fmla="*/ 0 h 143992"/>
              <a:gd name="connsiteX4" fmla="*/ 0 w 71996"/>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996" h="143992">
                <a:moveTo>
                  <a:pt x="0" y="143992"/>
                </a:moveTo>
                <a:lnTo>
                  <a:pt x="71996" y="143992"/>
                </a:lnTo>
                <a:lnTo>
                  <a:pt x="71996"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79000" y="2427160"/>
            <a:ext cx="702005" cy="143992"/>
          </a:xfrm>
          <a:custGeom>
            <a:avLst/>
            <a:gdLst>
              <a:gd name="connsiteX0" fmla="*/ 0 w 702005"/>
              <a:gd name="connsiteY0" fmla="*/ 143992 h 143992"/>
              <a:gd name="connsiteX1" fmla="*/ 702005 w 702005"/>
              <a:gd name="connsiteY1" fmla="*/ 143992 h 143992"/>
              <a:gd name="connsiteX2" fmla="*/ 702005 w 702005"/>
              <a:gd name="connsiteY2" fmla="*/ 0 h 143992"/>
              <a:gd name="connsiteX3" fmla="*/ 0 w 702005"/>
              <a:gd name="connsiteY3" fmla="*/ 0 h 143992"/>
              <a:gd name="connsiteX4" fmla="*/ 0 w 702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02005" h="143992">
                <a:moveTo>
                  <a:pt x="0" y="143992"/>
                </a:moveTo>
                <a:lnTo>
                  <a:pt x="702005" y="143992"/>
                </a:lnTo>
                <a:lnTo>
                  <a:pt x="702005"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2942996" y="6120041"/>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2942996" y="7469885"/>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942996" y="6570040"/>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2942996" y="791989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2942996" y="701988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942996" y="8369744"/>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2942996" y="881943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2942996" y="6345046"/>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2942996" y="7694891"/>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2942996" y="6795046"/>
            <a:ext cx="3600005" cy="143992"/>
          </a:xfrm>
          <a:custGeom>
            <a:avLst/>
            <a:gdLst>
              <a:gd name="connsiteX0" fmla="*/ 0 w 3600005"/>
              <a:gd name="connsiteY0" fmla="*/ 143991 h 143992"/>
              <a:gd name="connsiteX1" fmla="*/ 3600005 w 3600005"/>
              <a:gd name="connsiteY1" fmla="*/ 143991 h 143992"/>
              <a:gd name="connsiteX2" fmla="*/ 3600005 w 3600005"/>
              <a:gd name="connsiteY2" fmla="*/ 0 h 143992"/>
              <a:gd name="connsiteX3" fmla="*/ 0 w 3600005"/>
              <a:gd name="connsiteY3" fmla="*/ 0 h 143992"/>
              <a:gd name="connsiteX4" fmla="*/ 0 w 3600005"/>
              <a:gd name="connsiteY4" fmla="*/ 143991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1"/>
                </a:moveTo>
                <a:lnTo>
                  <a:pt x="3600005" y="143991"/>
                </a:lnTo>
                <a:lnTo>
                  <a:pt x="3600005" y="0"/>
                </a:lnTo>
                <a:lnTo>
                  <a:pt x="0" y="0"/>
                </a:lnTo>
                <a:lnTo>
                  <a:pt x="0" y="143991"/>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942996" y="8144891"/>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2942996" y="859459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2942996" y="904429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2942996" y="724489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2942996" y="6120041"/>
            <a:ext cx="2548801" cy="143992"/>
          </a:xfrm>
          <a:custGeom>
            <a:avLst/>
            <a:gdLst>
              <a:gd name="connsiteX0" fmla="*/ 0 w 2548801"/>
              <a:gd name="connsiteY0" fmla="*/ 143992 h 143992"/>
              <a:gd name="connsiteX1" fmla="*/ 2548801 w 2548801"/>
              <a:gd name="connsiteY1" fmla="*/ 143992 h 143992"/>
              <a:gd name="connsiteX2" fmla="*/ 2548801 w 2548801"/>
              <a:gd name="connsiteY2" fmla="*/ 0 h 143992"/>
              <a:gd name="connsiteX3" fmla="*/ 0 w 2548801"/>
              <a:gd name="connsiteY3" fmla="*/ 0 h 143992"/>
              <a:gd name="connsiteX4" fmla="*/ 0 w 25488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8801" h="143992">
                <a:moveTo>
                  <a:pt x="0" y="143992"/>
                </a:moveTo>
                <a:lnTo>
                  <a:pt x="2548801" y="143992"/>
                </a:lnTo>
                <a:lnTo>
                  <a:pt x="2548801"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2942996" y="7469885"/>
            <a:ext cx="997204" cy="143992"/>
          </a:xfrm>
          <a:custGeom>
            <a:avLst/>
            <a:gdLst>
              <a:gd name="connsiteX0" fmla="*/ 0 w 997204"/>
              <a:gd name="connsiteY0" fmla="*/ 143992 h 143992"/>
              <a:gd name="connsiteX1" fmla="*/ 997204 w 997204"/>
              <a:gd name="connsiteY1" fmla="*/ 143992 h 143992"/>
              <a:gd name="connsiteX2" fmla="*/ 997204 w 997204"/>
              <a:gd name="connsiteY2" fmla="*/ 0 h 143992"/>
              <a:gd name="connsiteX3" fmla="*/ 0 w 997204"/>
              <a:gd name="connsiteY3" fmla="*/ 0 h 143992"/>
              <a:gd name="connsiteX4" fmla="*/ 0 w 99720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7204" h="143992">
                <a:moveTo>
                  <a:pt x="0" y="143992"/>
                </a:moveTo>
                <a:lnTo>
                  <a:pt x="997204" y="143992"/>
                </a:lnTo>
                <a:lnTo>
                  <a:pt x="997204"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942996" y="6570040"/>
            <a:ext cx="1947595" cy="143992"/>
          </a:xfrm>
          <a:custGeom>
            <a:avLst/>
            <a:gdLst>
              <a:gd name="connsiteX0" fmla="*/ 0 w 1947595"/>
              <a:gd name="connsiteY0" fmla="*/ 143992 h 143992"/>
              <a:gd name="connsiteX1" fmla="*/ 1947595 w 1947595"/>
              <a:gd name="connsiteY1" fmla="*/ 143992 h 143992"/>
              <a:gd name="connsiteX2" fmla="*/ 1947595 w 1947595"/>
              <a:gd name="connsiteY2" fmla="*/ 0 h 143992"/>
              <a:gd name="connsiteX3" fmla="*/ 0 w 1947595"/>
              <a:gd name="connsiteY3" fmla="*/ 0 h 143992"/>
              <a:gd name="connsiteX4" fmla="*/ 0 w 19475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47595" h="143992">
                <a:moveTo>
                  <a:pt x="0" y="143992"/>
                </a:moveTo>
                <a:lnTo>
                  <a:pt x="1947595" y="143992"/>
                </a:lnTo>
                <a:lnTo>
                  <a:pt x="1947595"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2942996" y="7919897"/>
            <a:ext cx="770394" cy="143992"/>
          </a:xfrm>
          <a:custGeom>
            <a:avLst/>
            <a:gdLst>
              <a:gd name="connsiteX0" fmla="*/ 0 w 770394"/>
              <a:gd name="connsiteY0" fmla="*/ 143992 h 143992"/>
              <a:gd name="connsiteX1" fmla="*/ 770394 w 770394"/>
              <a:gd name="connsiteY1" fmla="*/ 143992 h 143992"/>
              <a:gd name="connsiteX2" fmla="*/ 770394 w 770394"/>
              <a:gd name="connsiteY2" fmla="*/ 0 h 143992"/>
              <a:gd name="connsiteX3" fmla="*/ 0 w 770394"/>
              <a:gd name="connsiteY3" fmla="*/ 0 h 143992"/>
              <a:gd name="connsiteX4" fmla="*/ 0 w 77039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0394" h="143992">
                <a:moveTo>
                  <a:pt x="0" y="143992"/>
                </a:moveTo>
                <a:lnTo>
                  <a:pt x="770394" y="143992"/>
                </a:lnTo>
                <a:lnTo>
                  <a:pt x="770394"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2942996" y="7019887"/>
            <a:ext cx="1332001" cy="143992"/>
          </a:xfrm>
          <a:custGeom>
            <a:avLst/>
            <a:gdLst>
              <a:gd name="connsiteX0" fmla="*/ 0 w 1332001"/>
              <a:gd name="connsiteY0" fmla="*/ 143992 h 143992"/>
              <a:gd name="connsiteX1" fmla="*/ 1332001 w 1332001"/>
              <a:gd name="connsiteY1" fmla="*/ 143992 h 143992"/>
              <a:gd name="connsiteX2" fmla="*/ 1332001 w 1332001"/>
              <a:gd name="connsiteY2" fmla="*/ 0 h 143992"/>
              <a:gd name="connsiteX3" fmla="*/ 0 w 1332001"/>
              <a:gd name="connsiteY3" fmla="*/ 0 h 143992"/>
              <a:gd name="connsiteX4" fmla="*/ 0 w 13320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32001" h="143992">
                <a:moveTo>
                  <a:pt x="0" y="143992"/>
                </a:moveTo>
                <a:lnTo>
                  <a:pt x="1332001" y="143992"/>
                </a:lnTo>
                <a:lnTo>
                  <a:pt x="1332001"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2942996" y="8369744"/>
            <a:ext cx="475195" cy="143992"/>
          </a:xfrm>
          <a:custGeom>
            <a:avLst/>
            <a:gdLst>
              <a:gd name="connsiteX0" fmla="*/ 0 w 475195"/>
              <a:gd name="connsiteY0" fmla="*/ 143992 h 143992"/>
              <a:gd name="connsiteX1" fmla="*/ 475195 w 475195"/>
              <a:gd name="connsiteY1" fmla="*/ 143992 h 143992"/>
              <a:gd name="connsiteX2" fmla="*/ 475195 w 475195"/>
              <a:gd name="connsiteY2" fmla="*/ 0 h 143992"/>
              <a:gd name="connsiteX3" fmla="*/ 0 w 475195"/>
              <a:gd name="connsiteY3" fmla="*/ 0 h 143992"/>
              <a:gd name="connsiteX4" fmla="*/ 0 w 4751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5195" h="143992">
                <a:moveTo>
                  <a:pt x="0" y="143992"/>
                </a:moveTo>
                <a:lnTo>
                  <a:pt x="475195" y="143992"/>
                </a:lnTo>
                <a:lnTo>
                  <a:pt x="475195"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942996" y="8819438"/>
            <a:ext cx="255600" cy="143992"/>
          </a:xfrm>
          <a:custGeom>
            <a:avLst/>
            <a:gdLst>
              <a:gd name="connsiteX0" fmla="*/ 0 w 255600"/>
              <a:gd name="connsiteY0" fmla="*/ 143992 h 143992"/>
              <a:gd name="connsiteX1" fmla="*/ 255600 w 255600"/>
              <a:gd name="connsiteY1" fmla="*/ 143992 h 143992"/>
              <a:gd name="connsiteX2" fmla="*/ 255600 w 255600"/>
              <a:gd name="connsiteY2" fmla="*/ 0 h 143992"/>
              <a:gd name="connsiteX3" fmla="*/ 0 w 255600"/>
              <a:gd name="connsiteY3" fmla="*/ 0 h 143992"/>
              <a:gd name="connsiteX4" fmla="*/ 0 w 2556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600" h="143992">
                <a:moveTo>
                  <a:pt x="0" y="143992"/>
                </a:moveTo>
                <a:lnTo>
                  <a:pt x="255600" y="143992"/>
                </a:lnTo>
                <a:lnTo>
                  <a:pt x="255600" y="0"/>
                </a:lnTo>
                <a:lnTo>
                  <a:pt x="0" y="0"/>
                </a:lnTo>
                <a:lnTo>
                  <a:pt x="0" y="143992"/>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2942996" y="6345046"/>
            <a:ext cx="2386800" cy="143992"/>
          </a:xfrm>
          <a:custGeom>
            <a:avLst/>
            <a:gdLst>
              <a:gd name="connsiteX0" fmla="*/ 0 w 2386800"/>
              <a:gd name="connsiteY0" fmla="*/ 143992 h 143992"/>
              <a:gd name="connsiteX1" fmla="*/ 2386800 w 2386800"/>
              <a:gd name="connsiteY1" fmla="*/ 143992 h 143992"/>
              <a:gd name="connsiteX2" fmla="*/ 2386800 w 2386800"/>
              <a:gd name="connsiteY2" fmla="*/ 0 h 143992"/>
              <a:gd name="connsiteX3" fmla="*/ 0 w 2386800"/>
              <a:gd name="connsiteY3" fmla="*/ 0 h 143992"/>
              <a:gd name="connsiteX4" fmla="*/ 0 w 23868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86800" h="143992">
                <a:moveTo>
                  <a:pt x="0" y="143992"/>
                </a:moveTo>
                <a:lnTo>
                  <a:pt x="2386800" y="143992"/>
                </a:lnTo>
                <a:lnTo>
                  <a:pt x="2386800"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2942996" y="7694891"/>
            <a:ext cx="774001" cy="143992"/>
          </a:xfrm>
          <a:custGeom>
            <a:avLst/>
            <a:gdLst>
              <a:gd name="connsiteX0" fmla="*/ 0 w 774001"/>
              <a:gd name="connsiteY0" fmla="*/ 143992 h 143992"/>
              <a:gd name="connsiteX1" fmla="*/ 774001 w 774001"/>
              <a:gd name="connsiteY1" fmla="*/ 143992 h 143992"/>
              <a:gd name="connsiteX2" fmla="*/ 774001 w 774001"/>
              <a:gd name="connsiteY2" fmla="*/ 0 h 143992"/>
              <a:gd name="connsiteX3" fmla="*/ 0 w 774001"/>
              <a:gd name="connsiteY3" fmla="*/ 0 h 143992"/>
              <a:gd name="connsiteX4" fmla="*/ 0 w 7740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4001" h="143992">
                <a:moveTo>
                  <a:pt x="0" y="143992"/>
                </a:moveTo>
                <a:lnTo>
                  <a:pt x="774001" y="143992"/>
                </a:lnTo>
                <a:lnTo>
                  <a:pt x="774001"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2942996" y="6795046"/>
            <a:ext cx="1735201" cy="143992"/>
          </a:xfrm>
          <a:custGeom>
            <a:avLst/>
            <a:gdLst>
              <a:gd name="connsiteX0" fmla="*/ 0 w 1735201"/>
              <a:gd name="connsiteY0" fmla="*/ 143991 h 143992"/>
              <a:gd name="connsiteX1" fmla="*/ 1735201 w 1735201"/>
              <a:gd name="connsiteY1" fmla="*/ 143991 h 143992"/>
              <a:gd name="connsiteX2" fmla="*/ 1735201 w 1735201"/>
              <a:gd name="connsiteY2" fmla="*/ 0 h 143992"/>
              <a:gd name="connsiteX3" fmla="*/ 0 w 1735201"/>
              <a:gd name="connsiteY3" fmla="*/ 0 h 143992"/>
              <a:gd name="connsiteX4" fmla="*/ 0 w 1735201"/>
              <a:gd name="connsiteY4" fmla="*/ 143991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35201" h="143992">
                <a:moveTo>
                  <a:pt x="0" y="143991"/>
                </a:moveTo>
                <a:lnTo>
                  <a:pt x="1735201" y="143991"/>
                </a:lnTo>
                <a:lnTo>
                  <a:pt x="1735201" y="0"/>
                </a:lnTo>
                <a:lnTo>
                  <a:pt x="0" y="0"/>
                </a:lnTo>
                <a:lnTo>
                  <a:pt x="0" y="143991"/>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2942996" y="8144891"/>
            <a:ext cx="655205" cy="143992"/>
          </a:xfrm>
          <a:custGeom>
            <a:avLst/>
            <a:gdLst>
              <a:gd name="connsiteX0" fmla="*/ 0 w 655205"/>
              <a:gd name="connsiteY0" fmla="*/ 143992 h 143992"/>
              <a:gd name="connsiteX1" fmla="*/ 655205 w 655205"/>
              <a:gd name="connsiteY1" fmla="*/ 143992 h 143992"/>
              <a:gd name="connsiteX2" fmla="*/ 655205 w 655205"/>
              <a:gd name="connsiteY2" fmla="*/ 0 h 143992"/>
              <a:gd name="connsiteX3" fmla="*/ 0 w 655205"/>
              <a:gd name="connsiteY3" fmla="*/ 0 h 143992"/>
              <a:gd name="connsiteX4" fmla="*/ 0 w 6552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205" h="143992">
                <a:moveTo>
                  <a:pt x="0" y="143992"/>
                </a:moveTo>
                <a:lnTo>
                  <a:pt x="655205" y="143992"/>
                </a:lnTo>
                <a:lnTo>
                  <a:pt x="655205"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942996" y="8594597"/>
            <a:ext cx="374396" cy="143992"/>
          </a:xfrm>
          <a:custGeom>
            <a:avLst/>
            <a:gdLst>
              <a:gd name="connsiteX0" fmla="*/ 0 w 374396"/>
              <a:gd name="connsiteY0" fmla="*/ 143992 h 143992"/>
              <a:gd name="connsiteX1" fmla="*/ 374396 w 374396"/>
              <a:gd name="connsiteY1" fmla="*/ 143992 h 143992"/>
              <a:gd name="connsiteX2" fmla="*/ 374396 w 374396"/>
              <a:gd name="connsiteY2" fmla="*/ 0 h 143992"/>
              <a:gd name="connsiteX3" fmla="*/ 0 w 374396"/>
              <a:gd name="connsiteY3" fmla="*/ 0 h 143992"/>
              <a:gd name="connsiteX4" fmla="*/ 0 w 374396"/>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4396" h="143992">
                <a:moveTo>
                  <a:pt x="0" y="143992"/>
                </a:moveTo>
                <a:lnTo>
                  <a:pt x="374396" y="143992"/>
                </a:lnTo>
                <a:lnTo>
                  <a:pt x="374396"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2942996" y="9044292"/>
            <a:ext cx="79197" cy="143992"/>
          </a:xfrm>
          <a:custGeom>
            <a:avLst/>
            <a:gdLst>
              <a:gd name="connsiteX0" fmla="*/ 0 w 79197"/>
              <a:gd name="connsiteY0" fmla="*/ 143992 h 143992"/>
              <a:gd name="connsiteX1" fmla="*/ 79197 w 79197"/>
              <a:gd name="connsiteY1" fmla="*/ 143992 h 143992"/>
              <a:gd name="connsiteX2" fmla="*/ 79197 w 79197"/>
              <a:gd name="connsiteY2" fmla="*/ 0 h 143992"/>
              <a:gd name="connsiteX3" fmla="*/ 0 w 79197"/>
              <a:gd name="connsiteY3" fmla="*/ 0 h 143992"/>
              <a:gd name="connsiteX4" fmla="*/ 0 w 79197"/>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197" h="143992">
                <a:moveTo>
                  <a:pt x="0" y="143992"/>
                </a:moveTo>
                <a:lnTo>
                  <a:pt x="79197" y="143992"/>
                </a:lnTo>
                <a:lnTo>
                  <a:pt x="79197"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2942996" y="7244892"/>
            <a:ext cx="1224000" cy="143992"/>
          </a:xfrm>
          <a:custGeom>
            <a:avLst/>
            <a:gdLst>
              <a:gd name="connsiteX0" fmla="*/ 0 w 1224000"/>
              <a:gd name="connsiteY0" fmla="*/ 143992 h 143992"/>
              <a:gd name="connsiteX1" fmla="*/ 1224000 w 1224000"/>
              <a:gd name="connsiteY1" fmla="*/ 143992 h 143992"/>
              <a:gd name="connsiteX2" fmla="*/ 1224000 w 1224000"/>
              <a:gd name="connsiteY2" fmla="*/ 0 h 143992"/>
              <a:gd name="connsiteX3" fmla="*/ 0 w 1224000"/>
              <a:gd name="connsiteY3" fmla="*/ 0 h 143992"/>
              <a:gd name="connsiteX4" fmla="*/ 0 w 12240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4000" h="143992">
                <a:moveTo>
                  <a:pt x="0" y="143992"/>
                </a:moveTo>
                <a:lnTo>
                  <a:pt x="1224000" y="143992"/>
                </a:lnTo>
                <a:lnTo>
                  <a:pt x="1224000" y="0"/>
                </a:lnTo>
                <a:lnTo>
                  <a:pt x="0" y="0"/>
                </a:lnTo>
                <a:lnTo>
                  <a:pt x="0" y="143992"/>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0"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25</a:t>
            </a:r>
          </a:p>
        </p:txBody>
      </p:sp>
      <p:sp>
        <p:nvSpPr>
          <p:cNvPr id="1051" name="TextBox 1"/>
          <p:cNvSpPr txBox="1"/>
          <p:nvPr/>
        </p:nvSpPr>
        <p:spPr>
          <a:xfrm>
            <a:off x="711200" y="673100"/>
            <a:ext cx="5588000" cy="304800"/>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Whatareyourtestexitcriteria?</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52" name="TextBox 1"/>
          <p:cNvSpPr txBox="1"/>
          <p:nvPr/>
        </p:nvSpPr>
        <p:spPr>
          <a:xfrm>
            <a:off x="711200" y="4279106"/>
            <a:ext cx="6108700" cy="1661993"/>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Requirements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far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adopted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criterion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decide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when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stop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worrisome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see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constraints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imposed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scheduling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second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criterion,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knowing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quantitative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Capers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Jones</a:t>
            </a:r>
            <a:r>
              <a:rPr lang="en-US" altLang="zh-CN" sz="800" dirty="0" smtClean="0">
                <a:latin typeface="Times New Roman" pitchFamily="18" charset="0"/>
                <a:cs typeface="Times New Roman" pitchFamily="18" charset="0"/>
              </a:rPr>
              <a:t> </a:t>
            </a:r>
            <a:r>
              <a:rPr lang="en-US" altLang="zh-CN" sz="800" dirty="0" smtClean="0">
                <a:solidFill>
                  <a:srgbClr val="000000"/>
                </a:solidFill>
                <a:latin typeface="Geogrotesque" pitchFamily="18" charset="0"/>
                <a:cs typeface="Geogrotesque" pitchFamily="18" charset="0"/>
              </a:rPr>
              <a:t>(http://namcookanalytics.com/about/)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this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one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dangerous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practices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terms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quality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costs</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throughout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whole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life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cycle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(including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maintenance).</a:t>
            </a:r>
          </a:p>
          <a:p>
            <a:pPr>
              <a:lnSpc>
                <a:spcPts val="1000"/>
              </a:lnSpc>
            </a:pPr>
            <a:endParaRPr lang="en-US" altLang="zh-CN" dirty="0" smtClean="0"/>
          </a:p>
          <a:p>
            <a:pPr>
              <a:lnSpc>
                <a:spcPts val="1000"/>
              </a:lnSpc>
            </a:pPr>
            <a:endParaRPr lang="en-US" altLang="zh-CN" dirty="0" smtClean="0"/>
          </a:p>
          <a:p>
            <a:pPr>
              <a:lnSpc>
                <a:spcPts val="3300"/>
              </a:lnSpc>
              <a:tabLst/>
            </a:pPr>
            <a:r>
              <a:rPr lang="en-US" altLang="zh-CN" sz="2000" b="1" dirty="0" smtClean="0">
                <a:solidFill>
                  <a:srgbClr val="000000"/>
                </a:solidFill>
                <a:latin typeface="Geogrotesque" pitchFamily="18" charset="0"/>
                <a:cs typeface="Geogrotesque" pitchFamily="18" charset="0"/>
              </a:rPr>
              <a:t>Whicharethemostadoptedtesttechniques?</a:t>
            </a:r>
          </a:p>
          <a:p>
            <a:pPr>
              <a:lnSpc>
                <a:spcPts val="1700"/>
              </a:lnSpc>
              <a:tabLst/>
            </a:pP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53" name="TextBox 1"/>
          <p:cNvSpPr txBox="1"/>
          <p:nvPr/>
        </p:nvSpPr>
        <p:spPr>
          <a:xfrm>
            <a:off x="711200" y="9385300"/>
            <a:ext cx="6108700" cy="469359"/>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Use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exploratory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extensively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applied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traditional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black-box</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techniques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(like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BVA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or</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equivalence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classes);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coverage-based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white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box</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techniques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used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more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20%</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sample.</a:t>
            </a:r>
          </a:p>
        </p:txBody>
      </p:sp>
      <p:sp>
        <p:nvSpPr>
          <p:cNvPr id="1054" name="TextBox 1"/>
          <p:cNvSpPr txBox="1"/>
          <p:nvPr/>
        </p:nvSpPr>
        <p:spPr>
          <a:xfrm>
            <a:off x="0" y="1384300"/>
            <a:ext cx="2336800" cy="2616200"/>
          </a:xfrm>
          <a:prstGeom prst="rect">
            <a:avLst/>
          </a:prstGeom>
          <a:noFill/>
        </p:spPr>
        <p:txBody>
          <a:bodyPr wrap="square" lIns="0" tIns="0" rIns="0" rtlCol="0">
            <a:spAutoFit/>
          </a:bodyPr>
          <a:lstStyle/>
          <a:p>
            <a:pPr algn="r">
              <a:lnSpc>
                <a:spcPts val="11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Requirements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Scheduled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Deadline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Risk</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User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Story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Percentage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Defects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Closed</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Budget</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sz="1000" dirty="0" smtClean="0">
                <a:solidFill>
                  <a:srgbClr val="000000"/>
                </a:solidFill>
                <a:latin typeface="Geogrotesque" pitchFamily="18" charset="0"/>
                <a:cs typeface="Geogrotesque" pitchFamily="18" charset="0"/>
              </a:rPr>
              <a:t>Total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Number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Defects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Found</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Decision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Statement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Path</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a:p>
            <a:pPr algn="r">
              <a:lnSpc>
                <a:spcPts val="1700"/>
              </a:lnSpc>
              <a:tabLst>
                <a:tab pos="76200" algn="l"/>
                <a:tab pos="368300" algn="l"/>
                <a:tab pos="546100" algn="l"/>
                <a:tab pos="558800" algn="l"/>
                <a:tab pos="596900" algn="l"/>
                <a:tab pos="660400" algn="l"/>
                <a:tab pos="863600" algn="l"/>
                <a:tab pos="889000" algn="l"/>
                <a:tab pos="1257300" algn="l"/>
                <a:tab pos="1333500" algn="l"/>
                <a:tab pos="1358900" algn="l"/>
              </a:tabLst>
            </a:pPr>
            <a:r>
              <a:rPr lang="en-US" altLang="zh-CN" dirty="0" smtClean="0"/>
              <a:t>											</a:t>
            </a:r>
            <a:r>
              <a:rPr lang="en-US" altLang="zh-CN" sz="1000" dirty="0" smtClean="0">
                <a:solidFill>
                  <a:srgbClr val="000000"/>
                </a:solidFill>
                <a:latin typeface="Geogrotesque" pitchFamily="18" charset="0"/>
                <a:cs typeface="Geogrotesque" pitchFamily="18" charset="0"/>
              </a:rPr>
              <a:t>None</a:t>
            </a:r>
          </a:p>
        </p:txBody>
      </p:sp>
      <p:sp>
        <p:nvSpPr>
          <p:cNvPr id="1055" name="TextBox 1"/>
          <p:cNvSpPr txBox="1"/>
          <p:nvPr/>
        </p:nvSpPr>
        <p:spPr>
          <a:xfrm>
            <a:off x="2489200" y="1371600"/>
            <a:ext cx="393700" cy="2654300"/>
          </a:xfrm>
          <a:prstGeom prst="rect">
            <a:avLst/>
          </a:prstGeom>
          <a:noFill/>
        </p:spPr>
        <p:txBody>
          <a:bodyPr wrap="none" lIns="0" tIns="0" rIns="0" rtlCol="0">
            <a:spAutoFit/>
          </a:bodyPr>
          <a:lstStyle/>
          <a:p>
            <a:pPr>
              <a:lnSpc>
                <a:spcPts val="1400"/>
              </a:lnSpc>
              <a:tabLst>
                <a:tab pos="76200" algn="l"/>
                <a:tab pos="101600" algn="l"/>
                <a:tab pos="190500" algn="l"/>
              </a:tabLst>
            </a:pPr>
            <a:r>
              <a:rPr lang="en-US" altLang="zh-CN" sz="1200" b="1" dirty="0" smtClean="0">
                <a:solidFill>
                  <a:srgbClr val="619882"/>
                </a:solidFill>
                <a:latin typeface="Geogrotesque" pitchFamily="18" charset="0"/>
                <a:cs typeface="Geogrotesque" pitchFamily="18" charset="0"/>
              </a:rPr>
              <a:t>73</a:t>
            </a:r>
            <a:r>
              <a:rPr lang="en-US" altLang="zh-CN" sz="1000" b="1" dirty="0" smtClean="0">
                <a:solidFill>
                  <a:srgbClr val="619882"/>
                </a:solidFill>
                <a:latin typeface="Geogrotesque" pitchFamily="18" charset="0"/>
                <a:cs typeface="Geogrotesque" pitchFamily="18" charset="0"/>
              </a:rPr>
              <a:t>,4%</a:t>
            </a:r>
          </a:p>
          <a:p>
            <a:pPr>
              <a:lnSpc>
                <a:spcPts val="1700"/>
              </a:lnSpc>
              <a:tabLst>
                <a:tab pos="76200" algn="l"/>
                <a:tab pos="101600" algn="l"/>
                <a:tab pos="190500" algn="l"/>
              </a:tabLst>
            </a:pPr>
            <a:r>
              <a:rPr lang="en-US" altLang="zh-CN" sz="1200" b="1" dirty="0" smtClean="0">
                <a:solidFill>
                  <a:srgbClr val="00C0F3"/>
                </a:solidFill>
                <a:latin typeface="Geogrotesque" pitchFamily="18" charset="0"/>
                <a:cs typeface="Geogrotesque" pitchFamily="18" charset="0"/>
              </a:rPr>
              <a:t>46</a:t>
            </a:r>
            <a:r>
              <a:rPr lang="en-US" altLang="zh-CN" sz="1000" b="1" dirty="0" smtClean="0">
                <a:solidFill>
                  <a:srgbClr val="00C0F3"/>
                </a:solidFill>
                <a:latin typeface="Geogrotesque" pitchFamily="18" charset="0"/>
                <a:cs typeface="Geogrotesque" pitchFamily="18" charset="0"/>
              </a:rPr>
              <a:t>,5%</a:t>
            </a:r>
          </a:p>
          <a:p>
            <a:pPr>
              <a:lnSpc>
                <a:spcPts val="1700"/>
              </a:lnSpc>
              <a:tabLst>
                <a:tab pos="76200" algn="l"/>
                <a:tab pos="101600" algn="l"/>
                <a:tab pos="190500" algn="l"/>
              </a:tabLst>
            </a:pPr>
            <a:r>
              <a:rPr lang="en-US" altLang="zh-CN" sz="1200" b="1" dirty="0" smtClean="0">
                <a:solidFill>
                  <a:srgbClr val="619882"/>
                </a:solidFill>
                <a:latin typeface="Geogrotesque" pitchFamily="18" charset="0"/>
                <a:cs typeface="Geogrotesque" pitchFamily="18" charset="0"/>
              </a:rPr>
              <a:t>43</a:t>
            </a:r>
            <a:r>
              <a:rPr lang="en-US" altLang="zh-CN" sz="1000" b="1" dirty="0" smtClean="0">
                <a:solidFill>
                  <a:srgbClr val="619882"/>
                </a:solidFill>
                <a:latin typeface="Geogrotesque" pitchFamily="18" charset="0"/>
                <a:cs typeface="Geogrotesque" pitchFamily="18" charset="0"/>
              </a:rPr>
              <a:t>,3%</a:t>
            </a:r>
          </a:p>
          <a:p>
            <a:pPr>
              <a:lnSpc>
                <a:spcPts val="1700"/>
              </a:lnSpc>
              <a:tabLst>
                <a:tab pos="76200" algn="l"/>
                <a:tab pos="101600" algn="l"/>
                <a:tab pos="190500" algn="l"/>
              </a:tabLst>
            </a:pPr>
            <a:r>
              <a:rPr lang="en-US" altLang="zh-CN" sz="1200" b="1" dirty="0" smtClean="0">
                <a:solidFill>
                  <a:srgbClr val="00C0F3"/>
                </a:solidFill>
                <a:latin typeface="Geogrotesque" pitchFamily="18" charset="0"/>
                <a:cs typeface="Geogrotesque" pitchFamily="18" charset="0"/>
              </a:rPr>
              <a:t>34</a:t>
            </a:r>
            <a:r>
              <a:rPr lang="en-US" altLang="zh-CN" sz="1000" b="1" dirty="0" smtClean="0">
                <a:solidFill>
                  <a:srgbClr val="00C0F3"/>
                </a:solidFill>
                <a:latin typeface="Geogrotesque" pitchFamily="18" charset="0"/>
                <a:cs typeface="Geogrotesque" pitchFamily="18" charset="0"/>
              </a:rPr>
              <a:t>,6%</a:t>
            </a:r>
          </a:p>
          <a:p>
            <a:pPr>
              <a:lnSpc>
                <a:spcPts val="1700"/>
              </a:lnSpc>
              <a:tabLst>
                <a:tab pos="76200" algn="l"/>
                <a:tab pos="101600" algn="l"/>
                <a:tab pos="1905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29</a:t>
            </a:r>
            <a:r>
              <a:rPr lang="en-US" altLang="zh-CN" sz="1000" b="1" dirty="0" smtClean="0">
                <a:solidFill>
                  <a:srgbClr val="619882"/>
                </a:solidFill>
                <a:latin typeface="Geogrotesque" pitchFamily="18" charset="0"/>
                <a:cs typeface="Geogrotesque" pitchFamily="18" charset="0"/>
              </a:rPr>
              <a:t>%</a:t>
            </a:r>
          </a:p>
          <a:p>
            <a:pPr>
              <a:lnSpc>
                <a:spcPts val="1700"/>
              </a:lnSpc>
              <a:tabLst>
                <a:tab pos="76200" algn="l"/>
                <a:tab pos="101600" algn="l"/>
                <a:tab pos="190500" algn="l"/>
              </a:tabLst>
            </a:pPr>
            <a:r>
              <a:rPr lang="en-US" altLang="zh-CN" sz="1200" b="1" dirty="0" smtClean="0">
                <a:solidFill>
                  <a:srgbClr val="00C0F3"/>
                </a:solidFill>
                <a:latin typeface="Geogrotesque" pitchFamily="18" charset="0"/>
                <a:cs typeface="Geogrotesque" pitchFamily="18" charset="0"/>
              </a:rPr>
              <a:t>19</a:t>
            </a:r>
            <a:r>
              <a:rPr lang="en-US" altLang="zh-CN" sz="1000" b="1" dirty="0" smtClean="0">
                <a:solidFill>
                  <a:srgbClr val="00C0F3"/>
                </a:solidFill>
                <a:latin typeface="Geogrotesque" pitchFamily="18" charset="0"/>
                <a:cs typeface="Geogrotesque" pitchFamily="18" charset="0"/>
              </a:rPr>
              <a:t>,5%</a:t>
            </a:r>
          </a:p>
          <a:p>
            <a:pPr>
              <a:lnSpc>
                <a:spcPts val="1700"/>
              </a:lnSpc>
              <a:tabLst>
                <a:tab pos="76200" algn="l"/>
                <a:tab pos="101600" algn="l"/>
                <a:tab pos="190500" algn="l"/>
              </a:tabLst>
            </a:pPr>
            <a:r>
              <a:rPr lang="en-US" altLang="zh-CN" sz="1200" b="1" dirty="0" smtClean="0">
                <a:solidFill>
                  <a:srgbClr val="619882"/>
                </a:solidFill>
                <a:latin typeface="Geogrotesque" pitchFamily="18" charset="0"/>
                <a:cs typeface="Geogrotesque" pitchFamily="18" charset="0"/>
              </a:rPr>
              <a:t>18</a:t>
            </a:r>
            <a:r>
              <a:rPr lang="en-US" altLang="zh-CN" sz="1000" b="1" dirty="0" smtClean="0">
                <a:solidFill>
                  <a:srgbClr val="619882"/>
                </a:solidFill>
                <a:latin typeface="Geogrotesque" pitchFamily="18" charset="0"/>
                <a:cs typeface="Geogrotesque" pitchFamily="18" charset="0"/>
              </a:rPr>
              <a:t>,9%</a:t>
            </a:r>
          </a:p>
          <a:p>
            <a:pPr>
              <a:lnSpc>
                <a:spcPts val="1700"/>
              </a:lnSpc>
              <a:tabLst>
                <a:tab pos="76200" algn="l"/>
                <a:tab pos="101600" algn="l"/>
                <a:tab pos="190500" algn="l"/>
              </a:tabLst>
            </a:pPr>
            <a:r>
              <a:rPr lang="en-US" altLang="zh-CN" sz="1200" b="1" dirty="0" smtClean="0">
                <a:solidFill>
                  <a:srgbClr val="00C0F3"/>
                </a:solidFill>
                <a:latin typeface="Geogrotesque" pitchFamily="18" charset="0"/>
                <a:cs typeface="Geogrotesque" pitchFamily="18" charset="0"/>
              </a:rPr>
              <a:t>13</a:t>
            </a:r>
            <a:r>
              <a:rPr lang="en-US" altLang="zh-CN" sz="1000" b="1" dirty="0" smtClean="0">
                <a:solidFill>
                  <a:srgbClr val="00C0F3"/>
                </a:solidFill>
                <a:latin typeface="Geogrotesque" pitchFamily="18" charset="0"/>
                <a:cs typeface="Geogrotesque" pitchFamily="18" charset="0"/>
              </a:rPr>
              <a:t>,3%</a:t>
            </a:r>
          </a:p>
          <a:p>
            <a:pPr>
              <a:lnSpc>
                <a:spcPts val="1700"/>
              </a:lnSpc>
              <a:tabLst>
                <a:tab pos="76200" algn="l"/>
                <a:tab pos="101600" algn="l"/>
                <a:tab pos="1905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11</a:t>
            </a:r>
            <a:r>
              <a:rPr lang="en-US" altLang="zh-CN" sz="1000" b="1" dirty="0" smtClean="0">
                <a:solidFill>
                  <a:srgbClr val="619882"/>
                </a:solidFill>
                <a:latin typeface="Geogrotesque" pitchFamily="18" charset="0"/>
                <a:cs typeface="Geogrotesque" pitchFamily="18" charset="0"/>
              </a:rPr>
              <a:t>%</a:t>
            </a:r>
          </a:p>
          <a:p>
            <a:pPr>
              <a:lnSpc>
                <a:spcPts val="1700"/>
              </a:lnSpc>
              <a:tabLst>
                <a:tab pos="76200" algn="l"/>
                <a:tab pos="101600" algn="l"/>
                <a:tab pos="190500" algn="l"/>
              </a:tabLst>
            </a:pPr>
            <a:r>
              <a:rPr lang="en-US" altLang="zh-CN" sz="1200" b="1" dirty="0" smtClean="0">
                <a:solidFill>
                  <a:srgbClr val="00C0F3"/>
                </a:solidFill>
                <a:latin typeface="Geogrotesque" pitchFamily="18" charset="0"/>
                <a:cs typeface="Geogrotesque" pitchFamily="18" charset="0"/>
              </a:rPr>
              <a:t>10</a:t>
            </a:r>
            <a:r>
              <a:rPr lang="en-US" altLang="zh-CN" sz="1000" b="1" dirty="0" smtClean="0">
                <a:solidFill>
                  <a:srgbClr val="00C0F3"/>
                </a:solidFill>
                <a:latin typeface="Geogrotesque" pitchFamily="18" charset="0"/>
                <a:cs typeface="Geogrotesque" pitchFamily="18" charset="0"/>
              </a:rPr>
              <a:t>,6%</a:t>
            </a:r>
          </a:p>
          <a:p>
            <a:pPr>
              <a:lnSpc>
                <a:spcPts val="1700"/>
              </a:lnSpc>
              <a:tabLst>
                <a:tab pos="76200" algn="l"/>
                <a:tab pos="101600" algn="l"/>
                <a:tab pos="1905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3</a:t>
            </a:r>
            <a:r>
              <a:rPr lang="en-US" altLang="zh-CN" sz="1000" b="1" dirty="0" smtClean="0">
                <a:solidFill>
                  <a:srgbClr val="619882"/>
                </a:solidFill>
                <a:latin typeface="Geogrotesque" pitchFamily="18" charset="0"/>
                <a:cs typeface="Geogrotesque" pitchFamily="18" charset="0"/>
              </a:rPr>
              <a:t>,8%</a:t>
            </a:r>
          </a:p>
          <a:p>
            <a:pPr>
              <a:lnSpc>
                <a:spcPts val="1700"/>
              </a:lnSpc>
              <a:tabLst>
                <a:tab pos="76200" algn="l"/>
                <a:tab pos="101600" algn="l"/>
                <a:tab pos="190500" algn="l"/>
              </a:tabLst>
            </a:pPr>
            <a:r>
              <a:rPr lang="en-US" altLang="zh-CN" dirty="0" smtClean="0"/>
              <a:t>			</a:t>
            </a:r>
            <a:r>
              <a:rPr lang="en-US" altLang="zh-CN" sz="1200" b="1" dirty="0" smtClean="0">
                <a:solidFill>
                  <a:srgbClr val="00C0F3"/>
                </a:solidFill>
                <a:latin typeface="Geogrotesque" pitchFamily="18" charset="0"/>
                <a:cs typeface="Geogrotesque" pitchFamily="18" charset="0"/>
              </a:rPr>
              <a:t>2</a:t>
            </a:r>
            <a:r>
              <a:rPr lang="en-US" altLang="zh-CN" sz="1000" b="1" dirty="0" smtClean="0">
                <a:solidFill>
                  <a:srgbClr val="00C0F3"/>
                </a:solidFill>
                <a:latin typeface="Geogrotesque" pitchFamily="18" charset="0"/>
                <a:cs typeface="Geogrotesque" pitchFamily="18" charset="0"/>
              </a:rPr>
              <a:t>%</a:t>
            </a:r>
          </a:p>
        </p:txBody>
      </p:sp>
      <p:sp>
        <p:nvSpPr>
          <p:cNvPr id="1056" name="TextBox 1"/>
          <p:cNvSpPr txBox="1"/>
          <p:nvPr/>
        </p:nvSpPr>
        <p:spPr>
          <a:xfrm>
            <a:off x="198437" y="6223000"/>
            <a:ext cx="2100263" cy="3073400"/>
          </a:xfrm>
          <a:prstGeom prst="rect">
            <a:avLst/>
          </a:prstGeom>
          <a:noFill/>
        </p:spPr>
        <p:txBody>
          <a:bodyPr wrap="square" lIns="0" tIns="0" rIns="0" rtlCol="0">
            <a:spAutoFit/>
          </a:bodyPr>
          <a:lstStyle/>
          <a:p>
            <a:pPr algn="r">
              <a:lnSpc>
                <a:spcPts val="11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Use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Exploratory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Checklist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Based</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sz="1000" dirty="0" smtClean="0">
                <a:solidFill>
                  <a:srgbClr val="000000"/>
                </a:solidFill>
                <a:latin typeface="Geogrotesque" pitchFamily="18" charset="0"/>
                <a:cs typeface="Geogrotesque" pitchFamily="18" charset="0"/>
              </a:rPr>
              <a:t>Boundary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Value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Analysis</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Error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Guessing</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Equivalence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Partition</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Decision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Tables</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Decision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State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Transition</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Statement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Coverage</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Pair-Wise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Attacks</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Classification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Tree</a:t>
            </a:r>
          </a:p>
          <a:p>
            <a:pPr algn="r">
              <a:lnSpc>
                <a:spcPts val="1700"/>
              </a:lnSpc>
              <a:tabLst>
                <a:tab pos="165100" algn="l"/>
                <a:tab pos="190500" algn="l"/>
                <a:tab pos="266700" algn="l"/>
                <a:tab pos="317500" algn="l"/>
                <a:tab pos="355600" algn="l"/>
                <a:tab pos="381000" algn="l"/>
                <a:tab pos="444500" algn="l"/>
                <a:tab pos="469900" algn="l"/>
                <a:tab pos="508000" algn="l"/>
                <a:tab pos="876300" algn="l"/>
                <a:tab pos="9906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p:txBody>
      </p:sp>
      <p:sp>
        <p:nvSpPr>
          <p:cNvPr id="1057" name="TextBox 1"/>
          <p:cNvSpPr txBox="1"/>
          <p:nvPr/>
        </p:nvSpPr>
        <p:spPr>
          <a:xfrm>
            <a:off x="2451100" y="6210300"/>
            <a:ext cx="393700" cy="3111500"/>
          </a:xfrm>
          <a:prstGeom prst="rect">
            <a:avLst/>
          </a:prstGeom>
          <a:noFill/>
        </p:spPr>
        <p:txBody>
          <a:bodyPr wrap="none" lIns="0" tIns="0" rIns="0" rtlCol="0">
            <a:spAutoFit/>
          </a:bodyPr>
          <a:lstStyle/>
          <a:p>
            <a:pPr>
              <a:lnSpc>
                <a:spcPts val="1400"/>
              </a:lnSpc>
              <a:tabLst>
                <a:tab pos="88900" algn="l"/>
                <a:tab pos="101600" algn="l"/>
              </a:tabLst>
            </a:pPr>
            <a:r>
              <a:rPr lang="en-US" altLang="zh-CN" sz="1200" b="1" dirty="0" smtClean="0">
                <a:solidFill>
                  <a:srgbClr val="619882"/>
                </a:solidFill>
                <a:latin typeface="Geogrotesque" pitchFamily="18" charset="0"/>
                <a:cs typeface="Geogrotesque" pitchFamily="18" charset="0"/>
              </a:rPr>
              <a:t>70</a:t>
            </a:r>
            <a:r>
              <a:rPr lang="en-US" altLang="zh-CN" sz="1000" b="1" dirty="0" smtClean="0">
                <a:solidFill>
                  <a:srgbClr val="619882"/>
                </a:solidFill>
                <a:latin typeface="Geogrotesque" pitchFamily="18" charset="0"/>
                <a:cs typeface="Geogrotesque" pitchFamily="18" charset="0"/>
              </a:rPr>
              <a:t>,8%</a:t>
            </a:r>
          </a:p>
          <a:p>
            <a:pPr>
              <a:lnSpc>
                <a:spcPts val="1700"/>
              </a:lnSpc>
              <a:tabLst>
                <a:tab pos="88900" algn="l"/>
                <a:tab pos="101600" algn="l"/>
              </a:tabLst>
            </a:pPr>
            <a:r>
              <a:rPr lang="en-US" altLang="zh-CN" sz="1200" b="1" dirty="0" smtClean="0">
                <a:solidFill>
                  <a:srgbClr val="00C0F3"/>
                </a:solidFill>
                <a:latin typeface="Geogrotesque" pitchFamily="18" charset="0"/>
                <a:cs typeface="Geogrotesque" pitchFamily="18" charset="0"/>
              </a:rPr>
              <a:t>66</a:t>
            </a:r>
            <a:r>
              <a:rPr lang="en-US" altLang="zh-CN" sz="1000" b="1" dirty="0" smtClean="0">
                <a:solidFill>
                  <a:srgbClr val="00C0F3"/>
                </a:solidFill>
                <a:latin typeface="Geogrotesque" pitchFamily="18" charset="0"/>
                <a:cs typeface="Geogrotesque" pitchFamily="18" charset="0"/>
              </a:rPr>
              <a:t>,3%</a:t>
            </a:r>
          </a:p>
          <a:p>
            <a:pPr>
              <a:lnSpc>
                <a:spcPts val="1700"/>
              </a:lnSpc>
              <a:tabLst>
                <a:tab pos="88900" algn="l"/>
                <a:tab pos="101600" algn="l"/>
              </a:tabLst>
            </a:pPr>
            <a:r>
              <a:rPr lang="en-US" altLang="zh-CN" sz="1200" b="1" dirty="0" smtClean="0">
                <a:solidFill>
                  <a:srgbClr val="619882"/>
                </a:solidFill>
                <a:latin typeface="Geogrotesque" pitchFamily="18" charset="0"/>
                <a:cs typeface="Geogrotesque" pitchFamily="18" charset="0"/>
              </a:rPr>
              <a:t>54</a:t>
            </a:r>
            <a:r>
              <a:rPr lang="en-US" altLang="zh-CN" sz="1000" b="1" dirty="0" smtClean="0">
                <a:solidFill>
                  <a:srgbClr val="619882"/>
                </a:solidFill>
                <a:latin typeface="Geogrotesque" pitchFamily="18" charset="0"/>
                <a:cs typeface="Geogrotesque" pitchFamily="18" charset="0"/>
              </a:rPr>
              <a:t>,1%</a:t>
            </a:r>
          </a:p>
          <a:p>
            <a:pPr>
              <a:lnSpc>
                <a:spcPts val="1700"/>
              </a:lnSpc>
              <a:tabLst>
                <a:tab pos="88900" algn="l"/>
                <a:tab pos="101600" algn="l"/>
              </a:tabLst>
            </a:pPr>
            <a:r>
              <a:rPr lang="en-US" altLang="zh-CN" sz="1200" b="1" dirty="0" smtClean="0">
                <a:solidFill>
                  <a:srgbClr val="00C0F3"/>
                </a:solidFill>
                <a:latin typeface="Geogrotesque" pitchFamily="18" charset="0"/>
                <a:cs typeface="Geogrotesque" pitchFamily="18" charset="0"/>
              </a:rPr>
              <a:t>48</a:t>
            </a:r>
            <a:r>
              <a:rPr lang="en-US" altLang="zh-CN" sz="1000" b="1" dirty="0" smtClean="0">
                <a:solidFill>
                  <a:srgbClr val="00C0F3"/>
                </a:solidFill>
                <a:latin typeface="Geogrotesque" pitchFamily="18" charset="0"/>
                <a:cs typeface="Geogrotesque" pitchFamily="18" charset="0"/>
              </a:rPr>
              <a:t>,2%</a:t>
            </a:r>
          </a:p>
          <a:p>
            <a:pPr>
              <a:lnSpc>
                <a:spcPts val="1700"/>
              </a:lnSpc>
              <a:tabLst>
                <a:tab pos="88900" algn="l"/>
                <a:tab pos="1016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37</a:t>
            </a:r>
            <a:r>
              <a:rPr lang="en-US" altLang="zh-CN" sz="1000" b="1" dirty="0" smtClean="0">
                <a:solidFill>
                  <a:srgbClr val="619882"/>
                </a:solidFill>
                <a:latin typeface="Geogrotesque" pitchFamily="18" charset="0"/>
                <a:cs typeface="Geogrotesque" pitchFamily="18" charset="0"/>
              </a:rPr>
              <a:t>%</a:t>
            </a:r>
          </a:p>
          <a:p>
            <a:pPr>
              <a:lnSpc>
                <a:spcPts val="1700"/>
              </a:lnSpc>
              <a:tabLst>
                <a:tab pos="88900" algn="l"/>
                <a:tab pos="101600" algn="l"/>
              </a:tabLst>
            </a:pPr>
            <a:r>
              <a:rPr lang="en-US" altLang="zh-CN" dirty="0" smtClean="0"/>
              <a:t>		</a:t>
            </a:r>
            <a:r>
              <a:rPr lang="en-US" altLang="zh-CN" sz="1200" b="1" dirty="0" smtClean="0">
                <a:solidFill>
                  <a:srgbClr val="00C0F3"/>
                </a:solidFill>
                <a:latin typeface="Geogrotesque" pitchFamily="18" charset="0"/>
                <a:cs typeface="Geogrotesque" pitchFamily="18" charset="0"/>
              </a:rPr>
              <a:t>34</a:t>
            </a:r>
            <a:r>
              <a:rPr lang="en-US" altLang="zh-CN" sz="1000" b="1" dirty="0" smtClean="0">
                <a:solidFill>
                  <a:srgbClr val="00C0F3"/>
                </a:solidFill>
                <a:latin typeface="Geogrotesque" pitchFamily="18" charset="0"/>
                <a:cs typeface="Geogrotesque" pitchFamily="18" charset="0"/>
              </a:rPr>
              <a:t>%</a:t>
            </a:r>
          </a:p>
          <a:p>
            <a:pPr>
              <a:lnSpc>
                <a:spcPts val="1700"/>
              </a:lnSpc>
              <a:tabLst>
                <a:tab pos="88900" algn="l"/>
                <a:tab pos="101600" algn="l"/>
              </a:tabLst>
            </a:pPr>
            <a:r>
              <a:rPr lang="en-US" altLang="zh-CN" sz="1200" b="1" dirty="0" smtClean="0">
                <a:solidFill>
                  <a:srgbClr val="619882"/>
                </a:solidFill>
                <a:latin typeface="Geogrotesque" pitchFamily="18" charset="0"/>
                <a:cs typeface="Geogrotesque" pitchFamily="18" charset="0"/>
              </a:rPr>
              <a:t>27</a:t>
            </a:r>
            <a:r>
              <a:rPr lang="en-US" altLang="zh-CN" sz="1000" b="1" dirty="0" smtClean="0">
                <a:solidFill>
                  <a:srgbClr val="619882"/>
                </a:solidFill>
                <a:latin typeface="Geogrotesque" pitchFamily="18" charset="0"/>
                <a:cs typeface="Geogrotesque" pitchFamily="18" charset="0"/>
              </a:rPr>
              <a:t>,7%</a:t>
            </a:r>
          </a:p>
          <a:p>
            <a:pPr>
              <a:lnSpc>
                <a:spcPts val="1700"/>
              </a:lnSpc>
              <a:tabLst>
                <a:tab pos="88900" algn="l"/>
                <a:tab pos="101600" algn="l"/>
              </a:tabLst>
            </a:pPr>
            <a:r>
              <a:rPr lang="en-US" altLang="zh-CN" sz="1200" b="1" dirty="0" smtClean="0">
                <a:solidFill>
                  <a:srgbClr val="00C0F3"/>
                </a:solidFill>
                <a:latin typeface="Geogrotesque" pitchFamily="18" charset="0"/>
                <a:cs typeface="Geogrotesque" pitchFamily="18" charset="0"/>
              </a:rPr>
              <a:t>21</a:t>
            </a:r>
            <a:r>
              <a:rPr lang="en-US" altLang="zh-CN" sz="1000" b="1" dirty="0" smtClean="0">
                <a:solidFill>
                  <a:srgbClr val="00C0F3"/>
                </a:solidFill>
                <a:latin typeface="Geogrotesque" pitchFamily="18" charset="0"/>
                <a:cs typeface="Geogrotesque" pitchFamily="18" charset="0"/>
              </a:rPr>
              <a:t>,5%</a:t>
            </a:r>
          </a:p>
          <a:p>
            <a:pPr>
              <a:lnSpc>
                <a:spcPts val="1700"/>
              </a:lnSpc>
              <a:tabLst>
                <a:tab pos="88900" algn="l"/>
                <a:tab pos="101600" algn="l"/>
              </a:tabLst>
            </a:pPr>
            <a:r>
              <a:rPr lang="en-US" altLang="zh-CN" sz="1200" b="1" dirty="0" smtClean="0">
                <a:solidFill>
                  <a:srgbClr val="619882"/>
                </a:solidFill>
                <a:latin typeface="Geogrotesque" pitchFamily="18" charset="0"/>
                <a:cs typeface="Geogrotesque" pitchFamily="18" charset="0"/>
              </a:rPr>
              <a:t>21</a:t>
            </a:r>
            <a:r>
              <a:rPr lang="en-US" altLang="zh-CN" sz="1000" b="1" dirty="0" smtClean="0">
                <a:solidFill>
                  <a:srgbClr val="619882"/>
                </a:solidFill>
                <a:latin typeface="Geogrotesque" pitchFamily="18" charset="0"/>
                <a:cs typeface="Geogrotesque" pitchFamily="18" charset="0"/>
              </a:rPr>
              <a:t>,4%</a:t>
            </a:r>
          </a:p>
          <a:p>
            <a:pPr>
              <a:lnSpc>
                <a:spcPts val="1700"/>
              </a:lnSpc>
              <a:tabLst>
                <a:tab pos="88900" algn="l"/>
                <a:tab pos="101600" algn="l"/>
              </a:tabLst>
            </a:pPr>
            <a:r>
              <a:rPr lang="en-US" altLang="zh-CN" sz="1200" b="1" dirty="0" smtClean="0">
                <a:solidFill>
                  <a:srgbClr val="00C0F3"/>
                </a:solidFill>
                <a:latin typeface="Geogrotesque" pitchFamily="18" charset="0"/>
                <a:cs typeface="Geogrotesque" pitchFamily="18" charset="0"/>
              </a:rPr>
              <a:t>18</a:t>
            </a:r>
            <a:r>
              <a:rPr lang="en-US" altLang="zh-CN" sz="1000" b="1" dirty="0" smtClean="0">
                <a:solidFill>
                  <a:srgbClr val="00C0F3"/>
                </a:solidFill>
                <a:latin typeface="Geogrotesque" pitchFamily="18" charset="0"/>
                <a:cs typeface="Geogrotesque" pitchFamily="18" charset="0"/>
              </a:rPr>
              <a:t>,2%</a:t>
            </a:r>
          </a:p>
          <a:p>
            <a:pPr>
              <a:lnSpc>
                <a:spcPts val="1700"/>
              </a:lnSpc>
              <a:tabLst>
                <a:tab pos="88900" algn="l"/>
                <a:tab pos="101600" algn="l"/>
              </a:tabLst>
            </a:pPr>
            <a:r>
              <a:rPr lang="en-US" altLang="zh-CN" sz="1200" b="1" dirty="0" smtClean="0">
                <a:solidFill>
                  <a:srgbClr val="619882"/>
                </a:solidFill>
                <a:latin typeface="Geogrotesque" pitchFamily="18" charset="0"/>
                <a:cs typeface="Geogrotesque" pitchFamily="18" charset="0"/>
              </a:rPr>
              <a:t>13</a:t>
            </a:r>
            <a:r>
              <a:rPr lang="en-US" altLang="zh-CN" sz="1000" b="1" dirty="0" smtClean="0">
                <a:solidFill>
                  <a:srgbClr val="619882"/>
                </a:solidFill>
                <a:latin typeface="Geogrotesque" pitchFamily="18" charset="0"/>
                <a:cs typeface="Geogrotesque" pitchFamily="18" charset="0"/>
              </a:rPr>
              <a:t>,2%</a:t>
            </a:r>
          </a:p>
          <a:p>
            <a:pPr>
              <a:lnSpc>
                <a:spcPts val="1700"/>
              </a:lnSpc>
              <a:tabLst>
                <a:tab pos="88900" algn="l"/>
                <a:tab pos="101600" algn="l"/>
              </a:tabLst>
            </a:pPr>
            <a:r>
              <a:rPr lang="en-US" altLang="zh-CN" sz="1200" b="1" dirty="0" smtClean="0">
                <a:solidFill>
                  <a:srgbClr val="00C0F3"/>
                </a:solidFill>
                <a:latin typeface="Geogrotesque" pitchFamily="18" charset="0"/>
                <a:cs typeface="Geogrotesque" pitchFamily="18" charset="0"/>
              </a:rPr>
              <a:t>10</a:t>
            </a:r>
            <a:r>
              <a:rPr lang="en-US" altLang="zh-CN" sz="1000" b="1" dirty="0" smtClean="0">
                <a:solidFill>
                  <a:srgbClr val="00C0F3"/>
                </a:solidFill>
                <a:latin typeface="Geogrotesque" pitchFamily="18" charset="0"/>
                <a:cs typeface="Geogrotesque" pitchFamily="18" charset="0"/>
              </a:rPr>
              <a:t>,4%</a:t>
            </a:r>
          </a:p>
          <a:p>
            <a:pPr>
              <a:lnSpc>
                <a:spcPts val="1700"/>
              </a:lnSpc>
              <a:tabLst>
                <a:tab pos="88900" algn="l"/>
                <a:tab pos="101600" algn="l"/>
              </a:tabLst>
            </a:pPr>
            <a:r>
              <a:rPr lang="en-US" altLang="zh-CN" dirty="0" smtClean="0"/>
              <a:t>	</a:t>
            </a:r>
            <a:r>
              <a:rPr lang="en-US" altLang="zh-CN" sz="1200" b="1" dirty="0" smtClean="0">
                <a:solidFill>
                  <a:srgbClr val="619882"/>
                </a:solidFill>
                <a:latin typeface="Geogrotesque" pitchFamily="18" charset="0"/>
                <a:cs typeface="Geogrotesque" pitchFamily="18" charset="0"/>
              </a:rPr>
              <a:t>7</a:t>
            </a:r>
            <a:r>
              <a:rPr lang="en-US" altLang="zh-CN" sz="1000" b="1" dirty="0" smtClean="0">
                <a:solidFill>
                  <a:srgbClr val="619882"/>
                </a:solidFill>
                <a:latin typeface="Geogrotesque" pitchFamily="18" charset="0"/>
                <a:cs typeface="Geogrotesque" pitchFamily="18" charset="0"/>
              </a:rPr>
              <a:t>,1%</a:t>
            </a:r>
          </a:p>
          <a:p>
            <a:pPr>
              <a:lnSpc>
                <a:spcPts val="1700"/>
              </a:lnSpc>
              <a:tabLst>
                <a:tab pos="88900" algn="l"/>
                <a:tab pos="101600" algn="l"/>
              </a:tabLst>
            </a:pPr>
            <a:r>
              <a:rPr lang="en-US" altLang="zh-CN" dirty="0" smtClean="0"/>
              <a:t>	</a:t>
            </a:r>
            <a:r>
              <a:rPr lang="en-US" altLang="zh-CN" sz="1200" b="1" dirty="0" smtClean="0">
                <a:solidFill>
                  <a:srgbClr val="00C0F3"/>
                </a:solidFill>
                <a:latin typeface="Geogrotesque" pitchFamily="18" charset="0"/>
                <a:cs typeface="Geogrotesque" pitchFamily="18" charset="0"/>
              </a:rPr>
              <a:t>2</a:t>
            </a:r>
            <a:r>
              <a:rPr lang="en-US" altLang="zh-CN" sz="1000" b="1" dirty="0" smtClean="0">
                <a:solidFill>
                  <a:srgbClr val="00C0F3"/>
                </a:solidFill>
                <a:latin typeface="Geogrotesque" pitchFamily="18" charset="0"/>
                <a:cs typeface="Geogrotesque" pitchFamily="18" charset="0"/>
              </a:rPr>
              <a:t>,2%</a:t>
            </a:r>
          </a:p>
        </p:txBody>
      </p:sp>
      <p:sp>
        <p:nvSpPr>
          <p:cNvPr id="1058"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807348" y="2282958"/>
            <a:ext cx="276300" cy="276301"/>
          </a:xfrm>
          <a:custGeom>
            <a:avLst/>
            <a:gdLst>
              <a:gd name="connsiteX0" fmla="*/ 138150 w 276300"/>
              <a:gd name="connsiteY0" fmla="*/ 276301 h 276301"/>
              <a:gd name="connsiteX1" fmla="*/ 276301 w 276300"/>
              <a:gd name="connsiteY1" fmla="*/ 138150 h 276301"/>
              <a:gd name="connsiteX2" fmla="*/ 138150 w 276300"/>
              <a:gd name="connsiteY2" fmla="*/ 0 h 276301"/>
              <a:gd name="connsiteX3" fmla="*/ 0 w 276300"/>
              <a:gd name="connsiteY3" fmla="*/ 138150 h 276301"/>
              <a:gd name="connsiteX4" fmla="*/ 138150 w 276300"/>
              <a:gd name="connsiteY4" fmla="*/ 276301 h 276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6300" h="276301">
                <a:moveTo>
                  <a:pt x="138150" y="276301"/>
                </a:moveTo>
                <a:cubicBezTo>
                  <a:pt x="214452" y="276301"/>
                  <a:pt x="276301" y="214439"/>
                  <a:pt x="276301" y="138150"/>
                </a:cubicBezTo>
                <a:cubicBezTo>
                  <a:pt x="276301" y="61848"/>
                  <a:pt x="214452" y="0"/>
                  <a:pt x="138150" y="0"/>
                </a:cubicBezTo>
                <a:cubicBezTo>
                  <a:pt x="61848" y="0"/>
                  <a:pt x="0" y="61848"/>
                  <a:pt x="0" y="138150"/>
                </a:cubicBezTo>
                <a:cubicBezTo>
                  <a:pt x="0" y="214439"/>
                  <a:pt x="61848" y="276301"/>
                  <a:pt x="138150" y="276301"/>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4945499" y="2282958"/>
            <a:ext cx="276301" cy="276301"/>
          </a:xfrm>
          <a:custGeom>
            <a:avLst/>
            <a:gdLst>
              <a:gd name="connsiteX0" fmla="*/ 138150 w 276301"/>
              <a:gd name="connsiteY0" fmla="*/ 276301 h 276301"/>
              <a:gd name="connsiteX1" fmla="*/ 276301 w 276301"/>
              <a:gd name="connsiteY1" fmla="*/ 138150 h 276301"/>
              <a:gd name="connsiteX2" fmla="*/ 138150 w 276301"/>
              <a:gd name="connsiteY2" fmla="*/ 0 h 276301"/>
              <a:gd name="connsiteX3" fmla="*/ 0 w 276301"/>
              <a:gd name="connsiteY3" fmla="*/ 138150 h 276301"/>
              <a:gd name="connsiteX4" fmla="*/ 138150 w 276301"/>
              <a:gd name="connsiteY4" fmla="*/ 276301 h 276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6301" h="276301">
                <a:moveTo>
                  <a:pt x="138150" y="276301"/>
                </a:moveTo>
                <a:cubicBezTo>
                  <a:pt x="214452" y="276301"/>
                  <a:pt x="276301" y="214439"/>
                  <a:pt x="276301" y="138150"/>
                </a:cubicBezTo>
                <a:cubicBezTo>
                  <a:pt x="276301" y="61848"/>
                  <a:pt x="214452" y="0"/>
                  <a:pt x="138150" y="0"/>
                </a:cubicBezTo>
                <a:cubicBezTo>
                  <a:pt x="61848" y="0"/>
                  <a:pt x="0" y="61848"/>
                  <a:pt x="0" y="138150"/>
                </a:cubicBezTo>
                <a:cubicBezTo>
                  <a:pt x="0" y="214439"/>
                  <a:pt x="61848" y="276301"/>
                  <a:pt x="138150" y="2763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991750" y="2290154"/>
            <a:ext cx="261899" cy="261899"/>
          </a:xfrm>
          <a:custGeom>
            <a:avLst/>
            <a:gdLst>
              <a:gd name="connsiteX0" fmla="*/ 130949 w 261899"/>
              <a:gd name="connsiteY0" fmla="*/ 261899 h 261899"/>
              <a:gd name="connsiteX1" fmla="*/ 261899 w 261899"/>
              <a:gd name="connsiteY1" fmla="*/ 130949 h 261899"/>
              <a:gd name="connsiteX2" fmla="*/ 130949 w 261899"/>
              <a:gd name="connsiteY2" fmla="*/ 0 h 261899"/>
              <a:gd name="connsiteX3" fmla="*/ 0 w 261899"/>
              <a:gd name="connsiteY3" fmla="*/ 130949 h 261899"/>
              <a:gd name="connsiteX4" fmla="*/ 130949 w 261899"/>
              <a:gd name="connsiteY4" fmla="*/ 261899 h 2618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1899" h="261899">
                <a:moveTo>
                  <a:pt x="130949" y="261899"/>
                </a:moveTo>
                <a:cubicBezTo>
                  <a:pt x="203275" y="261899"/>
                  <a:pt x="261899" y="203276"/>
                  <a:pt x="261899" y="130949"/>
                </a:cubicBezTo>
                <a:cubicBezTo>
                  <a:pt x="261899" y="58635"/>
                  <a:pt x="203275" y="0"/>
                  <a:pt x="130949" y="0"/>
                </a:cubicBezTo>
                <a:cubicBezTo>
                  <a:pt x="58623" y="0"/>
                  <a:pt x="0" y="58635"/>
                  <a:pt x="0" y="130949"/>
                </a:cubicBezTo>
                <a:cubicBezTo>
                  <a:pt x="0" y="203276"/>
                  <a:pt x="58623" y="261899"/>
                  <a:pt x="130949" y="261899"/>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122700" y="2290154"/>
            <a:ext cx="261899" cy="261899"/>
          </a:xfrm>
          <a:custGeom>
            <a:avLst/>
            <a:gdLst>
              <a:gd name="connsiteX0" fmla="*/ 130949 w 261899"/>
              <a:gd name="connsiteY0" fmla="*/ 261899 h 261899"/>
              <a:gd name="connsiteX1" fmla="*/ 261899 w 261899"/>
              <a:gd name="connsiteY1" fmla="*/ 130949 h 261899"/>
              <a:gd name="connsiteX2" fmla="*/ 130949 w 261899"/>
              <a:gd name="connsiteY2" fmla="*/ 0 h 261899"/>
              <a:gd name="connsiteX3" fmla="*/ 0 w 261899"/>
              <a:gd name="connsiteY3" fmla="*/ 130949 h 261899"/>
              <a:gd name="connsiteX4" fmla="*/ 130949 w 261899"/>
              <a:gd name="connsiteY4" fmla="*/ 261899 h 2618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1899" h="261899">
                <a:moveTo>
                  <a:pt x="130949" y="261899"/>
                </a:moveTo>
                <a:cubicBezTo>
                  <a:pt x="203276" y="261899"/>
                  <a:pt x="261899" y="203276"/>
                  <a:pt x="261899" y="130949"/>
                </a:cubicBezTo>
                <a:cubicBezTo>
                  <a:pt x="261899" y="58635"/>
                  <a:pt x="203276" y="0"/>
                  <a:pt x="130949" y="0"/>
                </a:cubicBezTo>
                <a:cubicBezTo>
                  <a:pt x="58623" y="0"/>
                  <a:pt x="0" y="58635"/>
                  <a:pt x="0" y="130949"/>
                </a:cubicBezTo>
                <a:cubicBezTo>
                  <a:pt x="0" y="203276"/>
                  <a:pt x="58623" y="261899"/>
                  <a:pt x="130949" y="261899"/>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595047" y="2247850"/>
            <a:ext cx="346507" cy="346506"/>
          </a:xfrm>
          <a:custGeom>
            <a:avLst/>
            <a:gdLst>
              <a:gd name="connsiteX0" fmla="*/ 173253 w 346507"/>
              <a:gd name="connsiteY0" fmla="*/ 346506 h 346506"/>
              <a:gd name="connsiteX1" fmla="*/ 346507 w 346507"/>
              <a:gd name="connsiteY1" fmla="*/ 173253 h 346506"/>
              <a:gd name="connsiteX2" fmla="*/ 173253 w 346507"/>
              <a:gd name="connsiteY2" fmla="*/ 0 h 346506"/>
              <a:gd name="connsiteX3" fmla="*/ 0 w 346507"/>
              <a:gd name="connsiteY3" fmla="*/ 173253 h 346506"/>
              <a:gd name="connsiteX4" fmla="*/ 173253 w 346507"/>
              <a:gd name="connsiteY4" fmla="*/ 346506 h 3465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6507" h="346506">
                <a:moveTo>
                  <a:pt x="173253" y="346506"/>
                </a:moveTo>
                <a:cubicBezTo>
                  <a:pt x="268935" y="346506"/>
                  <a:pt x="346507" y="268935"/>
                  <a:pt x="346507" y="173253"/>
                </a:cubicBezTo>
                <a:cubicBezTo>
                  <a:pt x="346507" y="77571"/>
                  <a:pt x="268935" y="0"/>
                  <a:pt x="173253" y="0"/>
                </a:cubicBezTo>
                <a:cubicBezTo>
                  <a:pt x="77571" y="0"/>
                  <a:pt x="0" y="77571"/>
                  <a:pt x="0" y="173253"/>
                </a:cubicBezTo>
                <a:cubicBezTo>
                  <a:pt x="0" y="268935"/>
                  <a:pt x="77571" y="346506"/>
                  <a:pt x="173253" y="346506"/>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768297" y="2247850"/>
            <a:ext cx="346506" cy="346506"/>
          </a:xfrm>
          <a:custGeom>
            <a:avLst/>
            <a:gdLst>
              <a:gd name="connsiteX0" fmla="*/ 173253 w 346506"/>
              <a:gd name="connsiteY0" fmla="*/ 346506 h 346506"/>
              <a:gd name="connsiteX1" fmla="*/ 346506 w 346506"/>
              <a:gd name="connsiteY1" fmla="*/ 173253 h 346506"/>
              <a:gd name="connsiteX2" fmla="*/ 173253 w 346506"/>
              <a:gd name="connsiteY2" fmla="*/ 0 h 346506"/>
              <a:gd name="connsiteX3" fmla="*/ 0 w 346506"/>
              <a:gd name="connsiteY3" fmla="*/ 173253 h 346506"/>
              <a:gd name="connsiteX4" fmla="*/ 173253 w 346506"/>
              <a:gd name="connsiteY4" fmla="*/ 346506 h 34650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6506" h="346506">
                <a:moveTo>
                  <a:pt x="173253" y="346506"/>
                </a:moveTo>
                <a:cubicBezTo>
                  <a:pt x="268935" y="346506"/>
                  <a:pt x="346506" y="268935"/>
                  <a:pt x="346506" y="173253"/>
                </a:cubicBezTo>
                <a:cubicBezTo>
                  <a:pt x="346506" y="77571"/>
                  <a:pt x="268935" y="0"/>
                  <a:pt x="173253" y="0"/>
                </a:cubicBezTo>
                <a:cubicBezTo>
                  <a:pt x="77571" y="0"/>
                  <a:pt x="0" y="77571"/>
                  <a:pt x="0" y="173253"/>
                </a:cubicBezTo>
                <a:cubicBezTo>
                  <a:pt x="0" y="268935"/>
                  <a:pt x="77571" y="346506"/>
                  <a:pt x="173253" y="34650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338649" y="2168658"/>
            <a:ext cx="504901" cy="504901"/>
          </a:xfrm>
          <a:custGeom>
            <a:avLst/>
            <a:gdLst>
              <a:gd name="connsiteX0" fmla="*/ 252450 w 504901"/>
              <a:gd name="connsiteY0" fmla="*/ 504901 h 504901"/>
              <a:gd name="connsiteX1" fmla="*/ 504901 w 504901"/>
              <a:gd name="connsiteY1" fmla="*/ 252450 h 504901"/>
              <a:gd name="connsiteX2" fmla="*/ 252450 w 504901"/>
              <a:gd name="connsiteY2" fmla="*/ 0 h 504901"/>
              <a:gd name="connsiteX3" fmla="*/ 0 w 504901"/>
              <a:gd name="connsiteY3" fmla="*/ 252450 h 504901"/>
              <a:gd name="connsiteX4" fmla="*/ 252450 w 504901"/>
              <a:gd name="connsiteY4" fmla="*/ 504901 h 5049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901" h="504901">
                <a:moveTo>
                  <a:pt x="252450" y="504901"/>
                </a:moveTo>
                <a:cubicBezTo>
                  <a:pt x="391871" y="504901"/>
                  <a:pt x="504901" y="391871"/>
                  <a:pt x="504901" y="252450"/>
                </a:cubicBezTo>
                <a:cubicBezTo>
                  <a:pt x="504901" y="113030"/>
                  <a:pt x="391871" y="0"/>
                  <a:pt x="252450" y="0"/>
                </a:cubicBezTo>
                <a:cubicBezTo>
                  <a:pt x="113029" y="0"/>
                  <a:pt x="0" y="113030"/>
                  <a:pt x="0" y="252450"/>
                </a:cubicBezTo>
                <a:cubicBezTo>
                  <a:pt x="0" y="391871"/>
                  <a:pt x="113029" y="504901"/>
                  <a:pt x="252450" y="504901"/>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591099" y="2168658"/>
            <a:ext cx="504901" cy="504901"/>
          </a:xfrm>
          <a:custGeom>
            <a:avLst/>
            <a:gdLst>
              <a:gd name="connsiteX0" fmla="*/ 252450 w 504901"/>
              <a:gd name="connsiteY0" fmla="*/ 504901 h 504901"/>
              <a:gd name="connsiteX1" fmla="*/ 504901 w 504901"/>
              <a:gd name="connsiteY1" fmla="*/ 252450 h 504901"/>
              <a:gd name="connsiteX2" fmla="*/ 252450 w 504901"/>
              <a:gd name="connsiteY2" fmla="*/ 0 h 504901"/>
              <a:gd name="connsiteX3" fmla="*/ 0 w 504901"/>
              <a:gd name="connsiteY3" fmla="*/ 252450 h 504901"/>
              <a:gd name="connsiteX4" fmla="*/ 252450 w 504901"/>
              <a:gd name="connsiteY4" fmla="*/ 504901 h 5049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901" h="504901">
                <a:moveTo>
                  <a:pt x="252450" y="504901"/>
                </a:moveTo>
                <a:cubicBezTo>
                  <a:pt x="391871" y="504901"/>
                  <a:pt x="504901" y="391871"/>
                  <a:pt x="504901" y="252450"/>
                </a:cubicBezTo>
                <a:cubicBezTo>
                  <a:pt x="504901" y="113030"/>
                  <a:pt x="391871" y="0"/>
                  <a:pt x="252450" y="0"/>
                </a:cubicBezTo>
                <a:cubicBezTo>
                  <a:pt x="113029" y="0"/>
                  <a:pt x="0" y="113030"/>
                  <a:pt x="0" y="252450"/>
                </a:cubicBezTo>
                <a:cubicBezTo>
                  <a:pt x="0" y="391871"/>
                  <a:pt x="113029" y="504901"/>
                  <a:pt x="252450" y="5049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171797" y="2137604"/>
            <a:ext cx="567004" cy="567004"/>
          </a:xfrm>
          <a:custGeom>
            <a:avLst/>
            <a:gdLst>
              <a:gd name="connsiteX0" fmla="*/ 283502 w 567004"/>
              <a:gd name="connsiteY0" fmla="*/ 567004 h 567004"/>
              <a:gd name="connsiteX1" fmla="*/ 567004 w 567004"/>
              <a:gd name="connsiteY1" fmla="*/ 283502 h 567004"/>
              <a:gd name="connsiteX2" fmla="*/ 283502 w 567004"/>
              <a:gd name="connsiteY2" fmla="*/ 0 h 567004"/>
              <a:gd name="connsiteX3" fmla="*/ 0 w 567004"/>
              <a:gd name="connsiteY3" fmla="*/ 283502 h 567004"/>
              <a:gd name="connsiteX4" fmla="*/ 283502 w 567004"/>
              <a:gd name="connsiteY4" fmla="*/ 567004 h 567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7004" h="567004">
                <a:moveTo>
                  <a:pt x="283502" y="567004"/>
                </a:moveTo>
                <a:cubicBezTo>
                  <a:pt x="440080" y="567004"/>
                  <a:pt x="567004" y="440067"/>
                  <a:pt x="567004" y="283502"/>
                </a:cubicBezTo>
                <a:cubicBezTo>
                  <a:pt x="567004" y="126936"/>
                  <a:pt x="440080" y="0"/>
                  <a:pt x="283502" y="0"/>
                </a:cubicBezTo>
                <a:cubicBezTo>
                  <a:pt x="126923" y="0"/>
                  <a:pt x="0" y="126936"/>
                  <a:pt x="0" y="283502"/>
                </a:cubicBezTo>
                <a:cubicBezTo>
                  <a:pt x="0" y="440067"/>
                  <a:pt x="126923" y="567004"/>
                  <a:pt x="283502" y="567004"/>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455298" y="2137604"/>
            <a:ext cx="567004" cy="567004"/>
          </a:xfrm>
          <a:custGeom>
            <a:avLst/>
            <a:gdLst>
              <a:gd name="connsiteX0" fmla="*/ 283502 w 567004"/>
              <a:gd name="connsiteY0" fmla="*/ 567004 h 567004"/>
              <a:gd name="connsiteX1" fmla="*/ 567004 w 567004"/>
              <a:gd name="connsiteY1" fmla="*/ 283502 h 567004"/>
              <a:gd name="connsiteX2" fmla="*/ 283502 w 567004"/>
              <a:gd name="connsiteY2" fmla="*/ 0 h 567004"/>
              <a:gd name="connsiteX3" fmla="*/ 0 w 567004"/>
              <a:gd name="connsiteY3" fmla="*/ 283502 h 567004"/>
              <a:gd name="connsiteX4" fmla="*/ 283502 w 567004"/>
              <a:gd name="connsiteY4" fmla="*/ 567004 h 567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7004" h="567004">
                <a:moveTo>
                  <a:pt x="283502" y="567004"/>
                </a:moveTo>
                <a:cubicBezTo>
                  <a:pt x="440080" y="567004"/>
                  <a:pt x="567004" y="440067"/>
                  <a:pt x="567004" y="283502"/>
                </a:cubicBezTo>
                <a:cubicBezTo>
                  <a:pt x="567004" y="126936"/>
                  <a:pt x="440080" y="0"/>
                  <a:pt x="283502" y="0"/>
                </a:cubicBezTo>
                <a:cubicBezTo>
                  <a:pt x="126923" y="0"/>
                  <a:pt x="0" y="126936"/>
                  <a:pt x="0" y="283502"/>
                </a:cubicBezTo>
                <a:cubicBezTo>
                  <a:pt x="0" y="440067"/>
                  <a:pt x="126923" y="567004"/>
                  <a:pt x="283502" y="567004"/>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495500" y="1971106"/>
            <a:ext cx="899998" cy="899998"/>
          </a:xfrm>
          <a:custGeom>
            <a:avLst/>
            <a:gdLst>
              <a:gd name="connsiteX0" fmla="*/ 449998 w 899998"/>
              <a:gd name="connsiteY0" fmla="*/ 893648 h 899998"/>
              <a:gd name="connsiteX1" fmla="*/ 893648 w 899998"/>
              <a:gd name="connsiteY1" fmla="*/ 449999 h 899998"/>
              <a:gd name="connsiteX2" fmla="*/ 449998 w 899998"/>
              <a:gd name="connsiteY2" fmla="*/ 6350 h 899998"/>
              <a:gd name="connsiteX3" fmla="*/ 6350 w 899998"/>
              <a:gd name="connsiteY3" fmla="*/ 449999 h 899998"/>
              <a:gd name="connsiteX4" fmla="*/ 449998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8" y="893648"/>
                </a:moveTo>
                <a:cubicBezTo>
                  <a:pt x="695019" y="893648"/>
                  <a:pt x="893648" y="695020"/>
                  <a:pt x="893648" y="449999"/>
                </a:cubicBezTo>
                <a:cubicBezTo>
                  <a:pt x="893648" y="204977"/>
                  <a:pt x="695019" y="6350"/>
                  <a:pt x="449998" y="6350"/>
                </a:cubicBezTo>
                <a:cubicBezTo>
                  <a:pt x="204977" y="6350"/>
                  <a:pt x="6350" y="204977"/>
                  <a:pt x="6350" y="449999"/>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5672701" y="1971106"/>
            <a:ext cx="899998" cy="899998"/>
          </a:xfrm>
          <a:custGeom>
            <a:avLst/>
            <a:gdLst>
              <a:gd name="connsiteX0" fmla="*/ 449998 w 899998"/>
              <a:gd name="connsiteY0" fmla="*/ 893648 h 899998"/>
              <a:gd name="connsiteX1" fmla="*/ 893648 w 899998"/>
              <a:gd name="connsiteY1" fmla="*/ 449999 h 899998"/>
              <a:gd name="connsiteX2" fmla="*/ 449998 w 899998"/>
              <a:gd name="connsiteY2" fmla="*/ 6350 h 899998"/>
              <a:gd name="connsiteX3" fmla="*/ 6350 w 899998"/>
              <a:gd name="connsiteY3" fmla="*/ 449999 h 899998"/>
              <a:gd name="connsiteX4" fmla="*/ 449998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8" y="893648"/>
                </a:moveTo>
                <a:cubicBezTo>
                  <a:pt x="695019" y="893648"/>
                  <a:pt x="893648" y="695020"/>
                  <a:pt x="893648" y="449999"/>
                </a:cubicBezTo>
                <a:cubicBezTo>
                  <a:pt x="893648" y="204977"/>
                  <a:pt x="695019" y="6350"/>
                  <a:pt x="449998" y="6350"/>
                </a:cubicBezTo>
                <a:cubicBezTo>
                  <a:pt x="204977" y="6350"/>
                  <a:pt x="6350" y="204977"/>
                  <a:pt x="6350" y="449999"/>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318301" y="19711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8" y="6350"/>
                  <a:pt x="6350" y="204977"/>
                  <a:pt x="6350" y="449999"/>
                </a:cubicBezTo>
                <a:cubicBezTo>
                  <a:pt x="6350" y="695020"/>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141100" y="19711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005300" y="197110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7"/>
                  <a:pt x="695020" y="6350"/>
                  <a:pt x="449999" y="6350"/>
                </a:cubicBezTo>
                <a:cubicBezTo>
                  <a:pt x="204977" y="6350"/>
                  <a:pt x="6350" y="204977"/>
                  <a:pt x="6350" y="449999"/>
                </a:cubicBezTo>
                <a:cubicBezTo>
                  <a:pt x="6350" y="695020"/>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253398" y="4053376"/>
            <a:ext cx="230403" cy="230403"/>
          </a:xfrm>
          <a:custGeom>
            <a:avLst/>
            <a:gdLst>
              <a:gd name="connsiteX0" fmla="*/ 115201 w 230403"/>
              <a:gd name="connsiteY0" fmla="*/ 230403 h 230403"/>
              <a:gd name="connsiteX1" fmla="*/ 230403 w 230403"/>
              <a:gd name="connsiteY1" fmla="*/ 115201 h 230403"/>
              <a:gd name="connsiteX2" fmla="*/ 115201 w 230403"/>
              <a:gd name="connsiteY2" fmla="*/ 0 h 230403"/>
              <a:gd name="connsiteX3" fmla="*/ 0 w 230403"/>
              <a:gd name="connsiteY3" fmla="*/ 115201 h 230403"/>
              <a:gd name="connsiteX4" fmla="*/ 115201 w 230403"/>
              <a:gd name="connsiteY4" fmla="*/ 230403 h 2304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0403" h="230403">
                <a:moveTo>
                  <a:pt x="115201" y="230403"/>
                </a:moveTo>
                <a:cubicBezTo>
                  <a:pt x="178828" y="230403"/>
                  <a:pt x="230403" y="178815"/>
                  <a:pt x="230403" y="115201"/>
                </a:cubicBezTo>
                <a:cubicBezTo>
                  <a:pt x="230403" y="51574"/>
                  <a:pt x="178828" y="0"/>
                  <a:pt x="115201" y="0"/>
                </a:cubicBezTo>
                <a:cubicBezTo>
                  <a:pt x="51574" y="0"/>
                  <a:pt x="0" y="51574"/>
                  <a:pt x="0" y="115201"/>
                </a:cubicBezTo>
                <a:cubicBezTo>
                  <a:pt x="0" y="178815"/>
                  <a:pt x="51574" y="230403"/>
                  <a:pt x="115201" y="230403"/>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4368598" y="4053376"/>
            <a:ext cx="230403" cy="230403"/>
          </a:xfrm>
          <a:custGeom>
            <a:avLst/>
            <a:gdLst>
              <a:gd name="connsiteX0" fmla="*/ 115201 w 230403"/>
              <a:gd name="connsiteY0" fmla="*/ 230403 h 230403"/>
              <a:gd name="connsiteX1" fmla="*/ 230403 w 230403"/>
              <a:gd name="connsiteY1" fmla="*/ 115201 h 230403"/>
              <a:gd name="connsiteX2" fmla="*/ 115201 w 230403"/>
              <a:gd name="connsiteY2" fmla="*/ 0 h 230403"/>
              <a:gd name="connsiteX3" fmla="*/ 0 w 230403"/>
              <a:gd name="connsiteY3" fmla="*/ 115201 h 230403"/>
              <a:gd name="connsiteX4" fmla="*/ 115201 w 230403"/>
              <a:gd name="connsiteY4" fmla="*/ 230403 h 2304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0403" h="230403">
                <a:moveTo>
                  <a:pt x="115201" y="230403"/>
                </a:moveTo>
                <a:cubicBezTo>
                  <a:pt x="178828" y="230403"/>
                  <a:pt x="230403" y="178815"/>
                  <a:pt x="230403" y="115201"/>
                </a:cubicBezTo>
                <a:cubicBezTo>
                  <a:pt x="230403" y="51574"/>
                  <a:pt x="178828" y="0"/>
                  <a:pt x="115201" y="0"/>
                </a:cubicBezTo>
                <a:cubicBezTo>
                  <a:pt x="51574" y="0"/>
                  <a:pt x="0" y="51574"/>
                  <a:pt x="0" y="115201"/>
                </a:cubicBezTo>
                <a:cubicBezTo>
                  <a:pt x="0" y="178815"/>
                  <a:pt x="51574" y="230403"/>
                  <a:pt x="115201" y="2304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460748" y="4083526"/>
            <a:ext cx="170103" cy="170103"/>
          </a:xfrm>
          <a:custGeom>
            <a:avLst/>
            <a:gdLst>
              <a:gd name="connsiteX0" fmla="*/ 85051 w 170103"/>
              <a:gd name="connsiteY0" fmla="*/ 170103 h 170103"/>
              <a:gd name="connsiteX1" fmla="*/ 170103 w 170103"/>
              <a:gd name="connsiteY1" fmla="*/ 85051 h 170103"/>
              <a:gd name="connsiteX2" fmla="*/ 85051 w 170103"/>
              <a:gd name="connsiteY2" fmla="*/ 0 h 170103"/>
              <a:gd name="connsiteX3" fmla="*/ 0 w 170103"/>
              <a:gd name="connsiteY3" fmla="*/ 85051 h 170103"/>
              <a:gd name="connsiteX4" fmla="*/ 85051 w 170103"/>
              <a:gd name="connsiteY4" fmla="*/ 170103 h 170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103" h="170103">
                <a:moveTo>
                  <a:pt x="85051" y="170103"/>
                </a:moveTo>
                <a:cubicBezTo>
                  <a:pt x="132029" y="170103"/>
                  <a:pt x="170103" y="132016"/>
                  <a:pt x="170103" y="85051"/>
                </a:cubicBezTo>
                <a:cubicBezTo>
                  <a:pt x="170103" y="38074"/>
                  <a:pt x="132029" y="0"/>
                  <a:pt x="85051" y="0"/>
                </a:cubicBezTo>
                <a:cubicBezTo>
                  <a:pt x="38074" y="0"/>
                  <a:pt x="0" y="38074"/>
                  <a:pt x="0" y="85051"/>
                </a:cubicBezTo>
                <a:cubicBezTo>
                  <a:pt x="0" y="132016"/>
                  <a:pt x="38074" y="170103"/>
                  <a:pt x="85051" y="170103"/>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545797" y="4083526"/>
            <a:ext cx="170103" cy="170103"/>
          </a:xfrm>
          <a:custGeom>
            <a:avLst/>
            <a:gdLst>
              <a:gd name="connsiteX0" fmla="*/ 85051 w 170103"/>
              <a:gd name="connsiteY0" fmla="*/ 170103 h 170103"/>
              <a:gd name="connsiteX1" fmla="*/ 170103 w 170103"/>
              <a:gd name="connsiteY1" fmla="*/ 85051 h 170103"/>
              <a:gd name="connsiteX2" fmla="*/ 85051 w 170103"/>
              <a:gd name="connsiteY2" fmla="*/ 0 h 170103"/>
              <a:gd name="connsiteX3" fmla="*/ 0 w 170103"/>
              <a:gd name="connsiteY3" fmla="*/ 85051 h 170103"/>
              <a:gd name="connsiteX4" fmla="*/ 85051 w 170103"/>
              <a:gd name="connsiteY4" fmla="*/ 170103 h 170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103" h="170103">
                <a:moveTo>
                  <a:pt x="85051" y="170103"/>
                </a:moveTo>
                <a:cubicBezTo>
                  <a:pt x="132029" y="170103"/>
                  <a:pt x="170103" y="132016"/>
                  <a:pt x="170103" y="85051"/>
                </a:cubicBezTo>
                <a:cubicBezTo>
                  <a:pt x="170103" y="38074"/>
                  <a:pt x="132029" y="0"/>
                  <a:pt x="85051" y="0"/>
                </a:cubicBezTo>
                <a:cubicBezTo>
                  <a:pt x="38074" y="0"/>
                  <a:pt x="0" y="38074"/>
                  <a:pt x="0" y="85051"/>
                </a:cubicBezTo>
                <a:cubicBezTo>
                  <a:pt x="0" y="132016"/>
                  <a:pt x="38074" y="170103"/>
                  <a:pt x="85051" y="1701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5446348" y="5853583"/>
            <a:ext cx="116103" cy="116103"/>
          </a:xfrm>
          <a:custGeom>
            <a:avLst/>
            <a:gdLst>
              <a:gd name="connsiteX0" fmla="*/ 58051 w 116103"/>
              <a:gd name="connsiteY0" fmla="*/ 116103 h 116103"/>
              <a:gd name="connsiteX1" fmla="*/ 116103 w 116103"/>
              <a:gd name="connsiteY1" fmla="*/ 58051 h 116103"/>
              <a:gd name="connsiteX2" fmla="*/ 58051 w 116103"/>
              <a:gd name="connsiteY2" fmla="*/ 0 h 116103"/>
              <a:gd name="connsiteX3" fmla="*/ 0 w 116103"/>
              <a:gd name="connsiteY3" fmla="*/ 58051 h 116103"/>
              <a:gd name="connsiteX4" fmla="*/ 58051 w 116103"/>
              <a:gd name="connsiteY4" fmla="*/ 116103 h 116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6103" h="116103">
                <a:moveTo>
                  <a:pt x="58051" y="116103"/>
                </a:moveTo>
                <a:cubicBezTo>
                  <a:pt x="90106" y="116103"/>
                  <a:pt x="116103" y="90106"/>
                  <a:pt x="116103" y="58051"/>
                </a:cubicBezTo>
                <a:cubicBezTo>
                  <a:pt x="116103" y="25984"/>
                  <a:pt x="90106" y="0"/>
                  <a:pt x="58051" y="0"/>
                </a:cubicBezTo>
                <a:cubicBezTo>
                  <a:pt x="25996" y="0"/>
                  <a:pt x="0" y="25984"/>
                  <a:pt x="0" y="58051"/>
                </a:cubicBezTo>
                <a:cubicBezTo>
                  <a:pt x="0" y="90106"/>
                  <a:pt x="25996" y="116103"/>
                  <a:pt x="58051" y="116103"/>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504398" y="5853583"/>
            <a:ext cx="116103" cy="116103"/>
          </a:xfrm>
          <a:custGeom>
            <a:avLst/>
            <a:gdLst>
              <a:gd name="connsiteX0" fmla="*/ 58051 w 116103"/>
              <a:gd name="connsiteY0" fmla="*/ 116103 h 116103"/>
              <a:gd name="connsiteX1" fmla="*/ 116103 w 116103"/>
              <a:gd name="connsiteY1" fmla="*/ 58051 h 116103"/>
              <a:gd name="connsiteX2" fmla="*/ 58051 w 116103"/>
              <a:gd name="connsiteY2" fmla="*/ 0 h 116103"/>
              <a:gd name="connsiteX3" fmla="*/ 0 w 116103"/>
              <a:gd name="connsiteY3" fmla="*/ 58051 h 116103"/>
              <a:gd name="connsiteX4" fmla="*/ 58051 w 116103"/>
              <a:gd name="connsiteY4" fmla="*/ 116103 h 1161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6103" h="116103">
                <a:moveTo>
                  <a:pt x="58051" y="116103"/>
                </a:moveTo>
                <a:cubicBezTo>
                  <a:pt x="90106" y="116103"/>
                  <a:pt x="116103" y="90106"/>
                  <a:pt x="116103" y="58051"/>
                </a:cubicBezTo>
                <a:cubicBezTo>
                  <a:pt x="116103" y="25984"/>
                  <a:pt x="90106" y="0"/>
                  <a:pt x="58051" y="0"/>
                </a:cubicBezTo>
                <a:cubicBezTo>
                  <a:pt x="25996" y="0"/>
                  <a:pt x="0" y="25984"/>
                  <a:pt x="0" y="58051"/>
                </a:cubicBezTo>
                <a:cubicBezTo>
                  <a:pt x="0" y="90106"/>
                  <a:pt x="25996" y="116103"/>
                  <a:pt x="58051" y="1161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297951" y="7625442"/>
            <a:ext cx="58496" cy="58495"/>
          </a:xfrm>
          <a:custGeom>
            <a:avLst/>
            <a:gdLst>
              <a:gd name="connsiteX0" fmla="*/ 29248 w 58496"/>
              <a:gd name="connsiteY0" fmla="*/ 58495 h 58495"/>
              <a:gd name="connsiteX1" fmla="*/ 58496 w 58496"/>
              <a:gd name="connsiteY1" fmla="*/ 29247 h 58495"/>
              <a:gd name="connsiteX2" fmla="*/ 29248 w 58496"/>
              <a:gd name="connsiteY2" fmla="*/ 0 h 58495"/>
              <a:gd name="connsiteX3" fmla="*/ 0 w 58496"/>
              <a:gd name="connsiteY3" fmla="*/ 29247 h 58495"/>
              <a:gd name="connsiteX4" fmla="*/ 29248 w 58496"/>
              <a:gd name="connsiteY4" fmla="*/ 58495 h 584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496" h="58495">
                <a:moveTo>
                  <a:pt x="29248" y="58495"/>
                </a:moveTo>
                <a:cubicBezTo>
                  <a:pt x="45402" y="58495"/>
                  <a:pt x="58496" y="45401"/>
                  <a:pt x="58496" y="29247"/>
                </a:cubicBezTo>
                <a:cubicBezTo>
                  <a:pt x="58496" y="13092"/>
                  <a:pt x="45402" y="0"/>
                  <a:pt x="29248" y="0"/>
                </a:cubicBezTo>
                <a:cubicBezTo>
                  <a:pt x="13093" y="0"/>
                  <a:pt x="0" y="13092"/>
                  <a:pt x="0" y="29247"/>
                </a:cubicBezTo>
                <a:cubicBezTo>
                  <a:pt x="0" y="45401"/>
                  <a:pt x="13093" y="58495"/>
                  <a:pt x="29248" y="58495"/>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4327200" y="7625442"/>
            <a:ext cx="58496" cy="58495"/>
          </a:xfrm>
          <a:custGeom>
            <a:avLst/>
            <a:gdLst>
              <a:gd name="connsiteX0" fmla="*/ 29248 w 58496"/>
              <a:gd name="connsiteY0" fmla="*/ 58495 h 58495"/>
              <a:gd name="connsiteX1" fmla="*/ 58496 w 58496"/>
              <a:gd name="connsiteY1" fmla="*/ 29247 h 58495"/>
              <a:gd name="connsiteX2" fmla="*/ 29248 w 58496"/>
              <a:gd name="connsiteY2" fmla="*/ 0 h 58495"/>
              <a:gd name="connsiteX3" fmla="*/ 0 w 58496"/>
              <a:gd name="connsiteY3" fmla="*/ 29247 h 58495"/>
              <a:gd name="connsiteX4" fmla="*/ 29248 w 58496"/>
              <a:gd name="connsiteY4" fmla="*/ 58495 h 584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496" h="58495">
                <a:moveTo>
                  <a:pt x="29248" y="58495"/>
                </a:moveTo>
                <a:cubicBezTo>
                  <a:pt x="45402" y="58495"/>
                  <a:pt x="58496" y="45401"/>
                  <a:pt x="58496" y="29247"/>
                </a:cubicBezTo>
                <a:cubicBezTo>
                  <a:pt x="58496" y="13092"/>
                  <a:pt x="45402" y="0"/>
                  <a:pt x="29248" y="0"/>
                </a:cubicBezTo>
                <a:cubicBezTo>
                  <a:pt x="13093" y="0"/>
                  <a:pt x="0" y="13092"/>
                  <a:pt x="0" y="29247"/>
                </a:cubicBezTo>
                <a:cubicBezTo>
                  <a:pt x="0" y="45401"/>
                  <a:pt x="13093" y="58495"/>
                  <a:pt x="29248" y="58495"/>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3074851" y="4052030"/>
            <a:ext cx="233095" cy="233095"/>
          </a:xfrm>
          <a:custGeom>
            <a:avLst/>
            <a:gdLst>
              <a:gd name="connsiteX0" fmla="*/ 116547 w 233095"/>
              <a:gd name="connsiteY0" fmla="*/ 233095 h 233095"/>
              <a:gd name="connsiteX1" fmla="*/ 233095 w 233095"/>
              <a:gd name="connsiteY1" fmla="*/ 116547 h 233095"/>
              <a:gd name="connsiteX2" fmla="*/ 116547 w 233095"/>
              <a:gd name="connsiteY2" fmla="*/ 0 h 233095"/>
              <a:gd name="connsiteX3" fmla="*/ 0 w 233095"/>
              <a:gd name="connsiteY3" fmla="*/ 116547 h 233095"/>
              <a:gd name="connsiteX4" fmla="*/ 116547 w 233095"/>
              <a:gd name="connsiteY4" fmla="*/ 233095 h 233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3095" h="233095">
                <a:moveTo>
                  <a:pt x="116547" y="233095"/>
                </a:moveTo>
                <a:cubicBezTo>
                  <a:pt x="180911" y="233095"/>
                  <a:pt x="233095" y="180924"/>
                  <a:pt x="233095" y="116547"/>
                </a:cubicBezTo>
                <a:cubicBezTo>
                  <a:pt x="233095" y="52171"/>
                  <a:pt x="180911" y="0"/>
                  <a:pt x="116547" y="0"/>
                </a:cubicBezTo>
                <a:cubicBezTo>
                  <a:pt x="52184" y="0"/>
                  <a:pt x="0" y="52171"/>
                  <a:pt x="0" y="116547"/>
                </a:cubicBezTo>
                <a:cubicBezTo>
                  <a:pt x="0" y="180924"/>
                  <a:pt x="52184" y="233095"/>
                  <a:pt x="116547" y="233095"/>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191402" y="4052030"/>
            <a:ext cx="233095" cy="233095"/>
          </a:xfrm>
          <a:custGeom>
            <a:avLst/>
            <a:gdLst>
              <a:gd name="connsiteX0" fmla="*/ 116547 w 233095"/>
              <a:gd name="connsiteY0" fmla="*/ 233095 h 233095"/>
              <a:gd name="connsiteX1" fmla="*/ 233095 w 233095"/>
              <a:gd name="connsiteY1" fmla="*/ 116547 h 233095"/>
              <a:gd name="connsiteX2" fmla="*/ 116547 w 233095"/>
              <a:gd name="connsiteY2" fmla="*/ 0 h 233095"/>
              <a:gd name="connsiteX3" fmla="*/ 0 w 233095"/>
              <a:gd name="connsiteY3" fmla="*/ 116547 h 233095"/>
              <a:gd name="connsiteX4" fmla="*/ 116547 w 233095"/>
              <a:gd name="connsiteY4" fmla="*/ 233095 h 233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3095" h="233095">
                <a:moveTo>
                  <a:pt x="116547" y="233095"/>
                </a:moveTo>
                <a:cubicBezTo>
                  <a:pt x="180911" y="233095"/>
                  <a:pt x="233095" y="180924"/>
                  <a:pt x="233095" y="116547"/>
                </a:cubicBezTo>
                <a:cubicBezTo>
                  <a:pt x="233095" y="52171"/>
                  <a:pt x="180911" y="0"/>
                  <a:pt x="116547" y="0"/>
                </a:cubicBezTo>
                <a:cubicBezTo>
                  <a:pt x="52184" y="0"/>
                  <a:pt x="0" y="52171"/>
                  <a:pt x="0" y="116547"/>
                </a:cubicBezTo>
                <a:cubicBezTo>
                  <a:pt x="0" y="180924"/>
                  <a:pt x="52184" y="233095"/>
                  <a:pt x="116547" y="233095"/>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4259699" y="5844136"/>
            <a:ext cx="135001" cy="135000"/>
          </a:xfrm>
          <a:custGeom>
            <a:avLst/>
            <a:gdLst>
              <a:gd name="connsiteX0" fmla="*/ 67500 w 135001"/>
              <a:gd name="connsiteY0" fmla="*/ 135000 h 135000"/>
              <a:gd name="connsiteX1" fmla="*/ 135001 w 135001"/>
              <a:gd name="connsiteY1" fmla="*/ 67500 h 135000"/>
              <a:gd name="connsiteX2" fmla="*/ 67500 w 135001"/>
              <a:gd name="connsiteY2" fmla="*/ 0 h 135000"/>
              <a:gd name="connsiteX3" fmla="*/ 0 w 135001"/>
              <a:gd name="connsiteY3" fmla="*/ 67500 h 135000"/>
              <a:gd name="connsiteX4" fmla="*/ 67500 w 135001"/>
              <a:gd name="connsiteY4" fmla="*/ 135000 h 135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5001" h="135000">
                <a:moveTo>
                  <a:pt x="67500" y="135000"/>
                </a:moveTo>
                <a:cubicBezTo>
                  <a:pt x="104775" y="135000"/>
                  <a:pt x="135001" y="104775"/>
                  <a:pt x="135001" y="67500"/>
                </a:cubicBezTo>
                <a:cubicBezTo>
                  <a:pt x="135001" y="30225"/>
                  <a:pt x="104775" y="0"/>
                  <a:pt x="67500" y="0"/>
                </a:cubicBezTo>
                <a:cubicBezTo>
                  <a:pt x="30226" y="0"/>
                  <a:pt x="0" y="30225"/>
                  <a:pt x="0" y="67500"/>
                </a:cubicBezTo>
                <a:cubicBezTo>
                  <a:pt x="0" y="104775"/>
                  <a:pt x="30226" y="135000"/>
                  <a:pt x="67500" y="135000"/>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327199" y="5844136"/>
            <a:ext cx="135001" cy="135000"/>
          </a:xfrm>
          <a:custGeom>
            <a:avLst/>
            <a:gdLst>
              <a:gd name="connsiteX0" fmla="*/ 67500 w 135001"/>
              <a:gd name="connsiteY0" fmla="*/ 135000 h 135000"/>
              <a:gd name="connsiteX1" fmla="*/ 135001 w 135001"/>
              <a:gd name="connsiteY1" fmla="*/ 67500 h 135000"/>
              <a:gd name="connsiteX2" fmla="*/ 67500 w 135001"/>
              <a:gd name="connsiteY2" fmla="*/ 0 h 135000"/>
              <a:gd name="connsiteX3" fmla="*/ 0 w 135001"/>
              <a:gd name="connsiteY3" fmla="*/ 67500 h 135000"/>
              <a:gd name="connsiteX4" fmla="*/ 67500 w 135001"/>
              <a:gd name="connsiteY4" fmla="*/ 135000 h 135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5001" h="135000">
                <a:moveTo>
                  <a:pt x="67500" y="135000"/>
                </a:moveTo>
                <a:cubicBezTo>
                  <a:pt x="104775" y="135000"/>
                  <a:pt x="135001" y="104775"/>
                  <a:pt x="135001" y="67500"/>
                </a:cubicBezTo>
                <a:cubicBezTo>
                  <a:pt x="135001" y="30225"/>
                  <a:pt x="104775" y="0"/>
                  <a:pt x="67500" y="0"/>
                </a:cubicBezTo>
                <a:cubicBezTo>
                  <a:pt x="30226" y="0"/>
                  <a:pt x="0" y="30225"/>
                  <a:pt x="0" y="67500"/>
                </a:cubicBezTo>
                <a:cubicBezTo>
                  <a:pt x="0" y="104775"/>
                  <a:pt x="30226" y="135000"/>
                  <a:pt x="67500" y="135000"/>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5480993" y="7631291"/>
            <a:ext cx="46811" cy="46799"/>
          </a:xfrm>
          <a:custGeom>
            <a:avLst/>
            <a:gdLst>
              <a:gd name="connsiteX0" fmla="*/ 23405 w 46811"/>
              <a:gd name="connsiteY0" fmla="*/ 46799 h 46799"/>
              <a:gd name="connsiteX1" fmla="*/ 46812 w 46811"/>
              <a:gd name="connsiteY1" fmla="*/ 23393 h 46799"/>
              <a:gd name="connsiteX2" fmla="*/ 23405 w 46811"/>
              <a:gd name="connsiteY2" fmla="*/ 0 h 46799"/>
              <a:gd name="connsiteX3" fmla="*/ 0 w 46811"/>
              <a:gd name="connsiteY3" fmla="*/ 23393 h 46799"/>
              <a:gd name="connsiteX4" fmla="*/ 23405 w 46811"/>
              <a:gd name="connsiteY4" fmla="*/ 46799 h 467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811" h="46799">
                <a:moveTo>
                  <a:pt x="23405" y="46799"/>
                </a:moveTo>
                <a:cubicBezTo>
                  <a:pt x="36334" y="46799"/>
                  <a:pt x="46812" y="36321"/>
                  <a:pt x="46812" y="23393"/>
                </a:cubicBezTo>
                <a:cubicBezTo>
                  <a:pt x="46812" y="10477"/>
                  <a:pt x="36334" y="0"/>
                  <a:pt x="23405" y="0"/>
                </a:cubicBezTo>
                <a:cubicBezTo>
                  <a:pt x="10477" y="0"/>
                  <a:pt x="0" y="10477"/>
                  <a:pt x="0" y="23393"/>
                </a:cubicBezTo>
                <a:cubicBezTo>
                  <a:pt x="0" y="36321"/>
                  <a:pt x="10477" y="46799"/>
                  <a:pt x="23405" y="46799"/>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5504393" y="7631291"/>
            <a:ext cx="46811" cy="46799"/>
          </a:xfrm>
          <a:custGeom>
            <a:avLst/>
            <a:gdLst>
              <a:gd name="connsiteX0" fmla="*/ 23405 w 46811"/>
              <a:gd name="connsiteY0" fmla="*/ 46799 h 46799"/>
              <a:gd name="connsiteX1" fmla="*/ 46812 w 46811"/>
              <a:gd name="connsiteY1" fmla="*/ 23393 h 46799"/>
              <a:gd name="connsiteX2" fmla="*/ 23405 w 46811"/>
              <a:gd name="connsiteY2" fmla="*/ 0 h 46799"/>
              <a:gd name="connsiteX3" fmla="*/ 0 w 46811"/>
              <a:gd name="connsiteY3" fmla="*/ 23393 h 46799"/>
              <a:gd name="connsiteX4" fmla="*/ 23405 w 46811"/>
              <a:gd name="connsiteY4" fmla="*/ 46799 h 467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811" h="46799">
                <a:moveTo>
                  <a:pt x="23405" y="46799"/>
                </a:moveTo>
                <a:cubicBezTo>
                  <a:pt x="36334" y="46799"/>
                  <a:pt x="46812" y="36321"/>
                  <a:pt x="46812" y="23393"/>
                </a:cubicBezTo>
                <a:cubicBezTo>
                  <a:pt x="46812" y="10477"/>
                  <a:pt x="36334" y="0"/>
                  <a:pt x="23405" y="0"/>
                </a:cubicBezTo>
                <a:cubicBezTo>
                  <a:pt x="10477" y="0"/>
                  <a:pt x="0" y="10477"/>
                  <a:pt x="0" y="23393"/>
                </a:cubicBezTo>
                <a:cubicBezTo>
                  <a:pt x="0" y="36321"/>
                  <a:pt x="10477" y="46799"/>
                  <a:pt x="23405" y="46799"/>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1889549" y="4043930"/>
            <a:ext cx="249301" cy="249301"/>
          </a:xfrm>
          <a:custGeom>
            <a:avLst/>
            <a:gdLst>
              <a:gd name="connsiteX0" fmla="*/ 124650 w 249301"/>
              <a:gd name="connsiteY0" fmla="*/ 249301 h 249301"/>
              <a:gd name="connsiteX1" fmla="*/ 249301 w 249301"/>
              <a:gd name="connsiteY1" fmla="*/ 124650 h 249301"/>
              <a:gd name="connsiteX2" fmla="*/ 124650 w 249301"/>
              <a:gd name="connsiteY2" fmla="*/ 0 h 249301"/>
              <a:gd name="connsiteX3" fmla="*/ 0 w 249301"/>
              <a:gd name="connsiteY3" fmla="*/ 124650 h 249301"/>
              <a:gd name="connsiteX4" fmla="*/ 124650 w 249301"/>
              <a:gd name="connsiteY4" fmla="*/ 249301 h 249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9301" h="249301">
                <a:moveTo>
                  <a:pt x="124650" y="249301"/>
                </a:moveTo>
                <a:cubicBezTo>
                  <a:pt x="193497" y="249301"/>
                  <a:pt x="249301" y="193484"/>
                  <a:pt x="249301" y="124650"/>
                </a:cubicBezTo>
                <a:cubicBezTo>
                  <a:pt x="249301" y="55803"/>
                  <a:pt x="193497" y="0"/>
                  <a:pt x="124650" y="0"/>
                </a:cubicBezTo>
                <a:cubicBezTo>
                  <a:pt x="55803" y="0"/>
                  <a:pt x="0" y="55803"/>
                  <a:pt x="0" y="124650"/>
                </a:cubicBezTo>
                <a:cubicBezTo>
                  <a:pt x="0" y="193484"/>
                  <a:pt x="55803" y="249301"/>
                  <a:pt x="124650" y="249301"/>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2014199" y="4043930"/>
            <a:ext cx="249301" cy="249301"/>
          </a:xfrm>
          <a:custGeom>
            <a:avLst/>
            <a:gdLst>
              <a:gd name="connsiteX0" fmla="*/ 124650 w 249301"/>
              <a:gd name="connsiteY0" fmla="*/ 249301 h 249301"/>
              <a:gd name="connsiteX1" fmla="*/ 249300 w 249301"/>
              <a:gd name="connsiteY1" fmla="*/ 124650 h 249301"/>
              <a:gd name="connsiteX2" fmla="*/ 124650 w 249301"/>
              <a:gd name="connsiteY2" fmla="*/ 0 h 249301"/>
              <a:gd name="connsiteX3" fmla="*/ 0 w 249301"/>
              <a:gd name="connsiteY3" fmla="*/ 124650 h 249301"/>
              <a:gd name="connsiteX4" fmla="*/ 124650 w 249301"/>
              <a:gd name="connsiteY4" fmla="*/ 249301 h 2493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9301" h="249301">
                <a:moveTo>
                  <a:pt x="124650" y="249301"/>
                </a:moveTo>
                <a:cubicBezTo>
                  <a:pt x="193497" y="249301"/>
                  <a:pt x="249300" y="193484"/>
                  <a:pt x="249300" y="124650"/>
                </a:cubicBezTo>
                <a:cubicBezTo>
                  <a:pt x="249300" y="55803"/>
                  <a:pt x="193497" y="0"/>
                  <a:pt x="124650" y="0"/>
                </a:cubicBezTo>
                <a:cubicBezTo>
                  <a:pt x="55803" y="0"/>
                  <a:pt x="0" y="55803"/>
                  <a:pt x="0" y="124650"/>
                </a:cubicBezTo>
                <a:cubicBezTo>
                  <a:pt x="0" y="193484"/>
                  <a:pt x="55803" y="249301"/>
                  <a:pt x="124650" y="2493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3071247" y="5832880"/>
            <a:ext cx="157505" cy="157505"/>
          </a:xfrm>
          <a:custGeom>
            <a:avLst/>
            <a:gdLst>
              <a:gd name="connsiteX0" fmla="*/ 78752 w 157505"/>
              <a:gd name="connsiteY0" fmla="*/ 157505 h 157505"/>
              <a:gd name="connsiteX1" fmla="*/ 157505 w 157505"/>
              <a:gd name="connsiteY1" fmla="*/ 78752 h 157505"/>
              <a:gd name="connsiteX2" fmla="*/ 78752 w 157505"/>
              <a:gd name="connsiteY2" fmla="*/ 0 h 157505"/>
              <a:gd name="connsiteX3" fmla="*/ 0 w 157505"/>
              <a:gd name="connsiteY3" fmla="*/ 78752 h 157505"/>
              <a:gd name="connsiteX4" fmla="*/ 78752 w 157505"/>
              <a:gd name="connsiteY4" fmla="*/ 157505 h 1575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505" h="157505">
                <a:moveTo>
                  <a:pt x="78752" y="157505"/>
                </a:moveTo>
                <a:cubicBezTo>
                  <a:pt x="122250" y="157505"/>
                  <a:pt x="157505" y="122250"/>
                  <a:pt x="157505" y="78752"/>
                </a:cubicBezTo>
                <a:cubicBezTo>
                  <a:pt x="157505" y="35268"/>
                  <a:pt x="122250" y="0"/>
                  <a:pt x="78752" y="0"/>
                </a:cubicBezTo>
                <a:cubicBezTo>
                  <a:pt x="35255" y="0"/>
                  <a:pt x="0" y="35268"/>
                  <a:pt x="0" y="78752"/>
                </a:cubicBezTo>
                <a:cubicBezTo>
                  <a:pt x="0" y="122250"/>
                  <a:pt x="35255" y="157505"/>
                  <a:pt x="78752" y="157505"/>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3149997" y="5832880"/>
            <a:ext cx="157505" cy="157505"/>
          </a:xfrm>
          <a:custGeom>
            <a:avLst/>
            <a:gdLst>
              <a:gd name="connsiteX0" fmla="*/ 78752 w 157505"/>
              <a:gd name="connsiteY0" fmla="*/ 157505 h 157505"/>
              <a:gd name="connsiteX1" fmla="*/ 157505 w 157505"/>
              <a:gd name="connsiteY1" fmla="*/ 78752 h 157505"/>
              <a:gd name="connsiteX2" fmla="*/ 78752 w 157505"/>
              <a:gd name="connsiteY2" fmla="*/ 0 h 157505"/>
              <a:gd name="connsiteX3" fmla="*/ 0 w 157505"/>
              <a:gd name="connsiteY3" fmla="*/ 78752 h 157505"/>
              <a:gd name="connsiteX4" fmla="*/ 78752 w 157505"/>
              <a:gd name="connsiteY4" fmla="*/ 157505 h 1575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505" h="157505">
                <a:moveTo>
                  <a:pt x="78752" y="157505"/>
                </a:moveTo>
                <a:cubicBezTo>
                  <a:pt x="122250" y="157505"/>
                  <a:pt x="157505" y="122250"/>
                  <a:pt x="157505" y="78752"/>
                </a:cubicBezTo>
                <a:cubicBezTo>
                  <a:pt x="157505" y="35268"/>
                  <a:pt x="122250" y="0"/>
                  <a:pt x="78752" y="0"/>
                </a:cubicBezTo>
                <a:cubicBezTo>
                  <a:pt x="35255" y="0"/>
                  <a:pt x="0" y="35268"/>
                  <a:pt x="0" y="78752"/>
                </a:cubicBezTo>
                <a:cubicBezTo>
                  <a:pt x="0" y="122250"/>
                  <a:pt x="35255" y="157505"/>
                  <a:pt x="78752" y="157505"/>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112204" y="7616887"/>
            <a:ext cx="75590" cy="75603"/>
          </a:xfrm>
          <a:custGeom>
            <a:avLst/>
            <a:gdLst>
              <a:gd name="connsiteX0" fmla="*/ 37795 w 75590"/>
              <a:gd name="connsiteY0" fmla="*/ 75603 h 75603"/>
              <a:gd name="connsiteX1" fmla="*/ 75590 w 75590"/>
              <a:gd name="connsiteY1" fmla="*/ 37795 h 75603"/>
              <a:gd name="connsiteX2" fmla="*/ 37795 w 75590"/>
              <a:gd name="connsiteY2" fmla="*/ 0 h 75603"/>
              <a:gd name="connsiteX3" fmla="*/ 0 w 75590"/>
              <a:gd name="connsiteY3" fmla="*/ 37795 h 75603"/>
              <a:gd name="connsiteX4" fmla="*/ 37795 w 75590"/>
              <a:gd name="connsiteY4" fmla="*/ 75603 h 756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590" h="75603">
                <a:moveTo>
                  <a:pt x="37795" y="75603"/>
                </a:moveTo>
                <a:cubicBezTo>
                  <a:pt x="58674" y="75603"/>
                  <a:pt x="75590" y="58673"/>
                  <a:pt x="75590" y="37795"/>
                </a:cubicBezTo>
                <a:cubicBezTo>
                  <a:pt x="75590" y="16929"/>
                  <a:pt x="58674" y="0"/>
                  <a:pt x="37795" y="0"/>
                </a:cubicBezTo>
                <a:cubicBezTo>
                  <a:pt x="16916" y="0"/>
                  <a:pt x="0" y="16929"/>
                  <a:pt x="0" y="37795"/>
                </a:cubicBezTo>
                <a:cubicBezTo>
                  <a:pt x="0" y="58673"/>
                  <a:pt x="16916" y="75603"/>
                  <a:pt x="37795" y="75603"/>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3150005" y="7616887"/>
            <a:ext cx="75590" cy="75603"/>
          </a:xfrm>
          <a:custGeom>
            <a:avLst/>
            <a:gdLst>
              <a:gd name="connsiteX0" fmla="*/ 37795 w 75590"/>
              <a:gd name="connsiteY0" fmla="*/ 75603 h 75603"/>
              <a:gd name="connsiteX1" fmla="*/ 75590 w 75590"/>
              <a:gd name="connsiteY1" fmla="*/ 37795 h 75603"/>
              <a:gd name="connsiteX2" fmla="*/ 37795 w 75590"/>
              <a:gd name="connsiteY2" fmla="*/ 0 h 75603"/>
              <a:gd name="connsiteX3" fmla="*/ 0 w 75590"/>
              <a:gd name="connsiteY3" fmla="*/ 37795 h 75603"/>
              <a:gd name="connsiteX4" fmla="*/ 37795 w 75590"/>
              <a:gd name="connsiteY4" fmla="*/ 75603 h 7560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590" h="75603">
                <a:moveTo>
                  <a:pt x="37795" y="75603"/>
                </a:moveTo>
                <a:cubicBezTo>
                  <a:pt x="58673" y="75603"/>
                  <a:pt x="75590" y="58673"/>
                  <a:pt x="75590" y="37795"/>
                </a:cubicBezTo>
                <a:cubicBezTo>
                  <a:pt x="75590" y="16929"/>
                  <a:pt x="58673" y="0"/>
                  <a:pt x="37795" y="0"/>
                </a:cubicBezTo>
                <a:cubicBezTo>
                  <a:pt x="16916" y="0"/>
                  <a:pt x="0" y="16929"/>
                  <a:pt x="0" y="37795"/>
                </a:cubicBezTo>
                <a:cubicBezTo>
                  <a:pt x="0" y="58673"/>
                  <a:pt x="16916" y="75603"/>
                  <a:pt x="37795" y="75603"/>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1930951" y="5828384"/>
            <a:ext cx="166497" cy="166497"/>
          </a:xfrm>
          <a:custGeom>
            <a:avLst/>
            <a:gdLst>
              <a:gd name="connsiteX0" fmla="*/ 83248 w 166497"/>
              <a:gd name="connsiteY0" fmla="*/ 166497 h 166497"/>
              <a:gd name="connsiteX1" fmla="*/ 166497 w 166497"/>
              <a:gd name="connsiteY1" fmla="*/ 83248 h 166497"/>
              <a:gd name="connsiteX2" fmla="*/ 83248 w 166497"/>
              <a:gd name="connsiteY2" fmla="*/ 0 h 166497"/>
              <a:gd name="connsiteX3" fmla="*/ 0 w 166497"/>
              <a:gd name="connsiteY3" fmla="*/ 83248 h 166497"/>
              <a:gd name="connsiteX4" fmla="*/ 83248 w 166497"/>
              <a:gd name="connsiteY4" fmla="*/ 166497 h 1664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6497" h="166497">
                <a:moveTo>
                  <a:pt x="83248" y="166497"/>
                </a:moveTo>
                <a:cubicBezTo>
                  <a:pt x="129222" y="166497"/>
                  <a:pt x="166497" y="129222"/>
                  <a:pt x="166497" y="83248"/>
                </a:cubicBezTo>
                <a:cubicBezTo>
                  <a:pt x="166497" y="37274"/>
                  <a:pt x="129222" y="0"/>
                  <a:pt x="83248" y="0"/>
                </a:cubicBezTo>
                <a:cubicBezTo>
                  <a:pt x="37274" y="0"/>
                  <a:pt x="0" y="37274"/>
                  <a:pt x="0" y="83248"/>
                </a:cubicBezTo>
                <a:cubicBezTo>
                  <a:pt x="0" y="129222"/>
                  <a:pt x="37274" y="166497"/>
                  <a:pt x="83248" y="166497"/>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2014200" y="5828384"/>
            <a:ext cx="166497" cy="166497"/>
          </a:xfrm>
          <a:custGeom>
            <a:avLst/>
            <a:gdLst>
              <a:gd name="connsiteX0" fmla="*/ 83248 w 166497"/>
              <a:gd name="connsiteY0" fmla="*/ 166497 h 166497"/>
              <a:gd name="connsiteX1" fmla="*/ 166497 w 166497"/>
              <a:gd name="connsiteY1" fmla="*/ 83248 h 166497"/>
              <a:gd name="connsiteX2" fmla="*/ 83248 w 166497"/>
              <a:gd name="connsiteY2" fmla="*/ 0 h 166497"/>
              <a:gd name="connsiteX3" fmla="*/ 0 w 166497"/>
              <a:gd name="connsiteY3" fmla="*/ 83248 h 166497"/>
              <a:gd name="connsiteX4" fmla="*/ 83248 w 166497"/>
              <a:gd name="connsiteY4" fmla="*/ 166497 h 1664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6497" h="166497">
                <a:moveTo>
                  <a:pt x="83248" y="166497"/>
                </a:moveTo>
                <a:cubicBezTo>
                  <a:pt x="129222" y="166497"/>
                  <a:pt x="166497" y="129222"/>
                  <a:pt x="166497" y="83248"/>
                </a:cubicBezTo>
                <a:cubicBezTo>
                  <a:pt x="166497" y="37274"/>
                  <a:pt x="129222" y="0"/>
                  <a:pt x="83248" y="0"/>
                </a:cubicBezTo>
                <a:cubicBezTo>
                  <a:pt x="37274" y="0"/>
                  <a:pt x="0" y="37274"/>
                  <a:pt x="0" y="83248"/>
                </a:cubicBezTo>
                <a:cubicBezTo>
                  <a:pt x="0" y="129222"/>
                  <a:pt x="37274" y="166497"/>
                  <a:pt x="83248" y="166497"/>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1966498" y="7606991"/>
            <a:ext cx="95402" cy="95401"/>
          </a:xfrm>
          <a:custGeom>
            <a:avLst/>
            <a:gdLst>
              <a:gd name="connsiteX0" fmla="*/ 47701 w 95402"/>
              <a:gd name="connsiteY0" fmla="*/ 95401 h 95401"/>
              <a:gd name="connsiteX1" fmla="*/ 95402 w 95402"/>
              <a:gd name="connsiteY1" fmla="*/ 47700 h 95401"/>
              <a:gd name="connsiteX2" fmla="*/ 47701 w 95402"/>
              <a:gd name="connsiteY2" fmla="*/ 0 h 95401"/>
              <a:gd name="connsiteX3" fmla="*/ 0 w 95402"/>
              <a:gd name="connsiteY3" fmla="*/ 47700 h 95401"/>
              <a:gd name="connsiteX4" fmla="*/ 47701 w 95402"/>
              <a:gd name="connsiteY4" fmla="*/ 95401 h 954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402" h="95401">
                <a:moveTo>
                  <a:pt x="47701" y="95401"/>
                </a:moveTo>
                <a:cubicBezTo>
                  <a:pt x="74040" y="95401"/>
                  <a:pt x="95402" y="74041"/>
                  <a:pt x="95402" y="47700"/>
                </a:cubicBezTo>
                <a:cubicBezTo>
                  <a:pt x="95402" y="21348"/>
                  <a:pt x="74040" y="0"/>
                  <a:pt x="47701" y="0"/>
                </a:cubicBezTo>
                <a:cubicBezTo>
                  <a:pt x="21361" y="0"/>
                  <a:pt x="0" y="21348"/>
                  <a:pt x="0" y="47700"/>
                </a:cubicBezTo>
                <a:cubicBezTo>
                  <a:pt x="0" y="74041"/>
                  <a:pt x="21361" y="95401"/>
                  <a:pt x="47701" y="95401"/>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014198" y="7606991"/>
            <a:ext cx="95402" cy="95401"/>
          </a:xfrm>
          <a:custGeom>
            <a:avLst/>
            <a:gdLst>
              <a:gd name="connsiteX0" fmla="*/ 47701 w 95402"/>
              <a:gd name="connsiteY0" fmla="*/ 95401 h 95401"/>
              <a:gd name="connsiteX1" fmla="*/ 95402 w 95402"/>
              <a:gd name="connsiteY1" fmla="*/ 47700 h 95401"/>
              <a:gd name="connsiteX2" fmla="*/ 47701 w 95402"/>
              <a:gd name="connsiteY2" fmla="*/ 0 h 95401"/>
              <a:gd name="connsiteX3" fmla="*/ 0 w 95402"/>
              <a:gd name="connsiteY3" fmla="*/ 47700 h 95401"/>
              <a:gd name="connsiteX4" fmla="*/ 47701 w 95402"/>
              <a:gd name="connsiteY4" fmla="*/ 95401 h 954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402" h="95401">
                <a:moveTo>
                  <a:pt x="47701" y="95401"/>
                </a:moveTo>
                <a:cubicBezTo>
                  <a:pt x="74041" y="95401"/>
                  <a:pt x="95402" y="74041"/>
                  <a:pt x="95402" y="47700"/>
                </a:cubicBezTo>
                <a:cubicBezTo>
                  <a:pt x="95402" y="21348"/>
                  <a:pt x="74041" y="0"/>
                  <a:pt x="47701" y="0"/>
                </a:cubicBezTo>
                <a:cubicBezTo>
                  <a:pt x="21361" y="0"/>
                  <a:pt x="0" y="21348"/>
                  <a:pt x="0" y="47700"/>
                </a:cubicBezTo>
                <a:cubicBezTo>
                  <a:pt x="0" y="74041"/>
                  <a:pt x="21361" y="95401"/>
                  <a:pt x="47701" y="95401"/>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3918601" y="371857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8"/>
                  <a:pt x="695020" y="6350"/>
                  <a:pt x="449999" y="6350"/>
                </a:cubicBezTo>
                <a:cubicBezTo>
                  <a:pt x="204978" y="6350"/>
                  <a:pt x="6350" y="204978"/>
                  <a:pt x="6350" y="449999"/>
                </a:cubicBezTo>
                <a:cubicBezTo>
                  <a:pt x="6350" y="695020"/>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5095801" y="3718576"/>
            <a:ext cx="899997" cy="899998"/>
          </a:xfrm>
          <a:custGeom>
            <a:avLst/>
            <a:gdLst>
              <a:gd name="connsiteX0" fmla="*/ 449998 w 899997"/>
              <a:gd name="connsiteY0" fmla="*/ 893648 h 899998"/>
              <a:gd name="connsiteX1" fmla="*/ 893648 w 899997"/>
              <a:gd name="connsiteY1" fmla="*/ 449999 h 899998"/>
              <a:gd name="connsiteX2" fmla="*/ 449998 w 899997"/>
              <a:gd name="connsiteY2" fmla="*/ 6350 h 899998"/>
              <a:gd name="connsiteX3" fmla="*/ 6350 w 899997"/>
              <a:gd name="connsiteY3" fmla="*/ 449999 h 899998"/>
              <a:gd name="connsiteX4" fmla="*/ 449998 w 899997"/>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8" y="893648"/>
                </a:moveTo>
                <a:cubicBezTo>
                  <a:pt x="695020" y="893648"/>
                  <a:pt x="893648" y="695020"/>
                  <a:pt x="893648" y="449999"/>
                </a:cubicBezTo>
                <a:cubicBezTo>
                  <a:pt x="893648" y="204978"/>
                  <a:pt x="695020" y="6350"/>
                  <a:pt x="449998" y="6350"/>
                </a:cubicBezTo>
                <a:cubicBezTo>
                  <a:pt x="204977" y="6350"/>
                  <a:pt x="6350" y="204978"/>
                  <a:pt x="6350" y="449999"/>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5054400" y="5461633"/>
            <a:ext cx="899997" cy="899998"/>
          </a:xfrm>
          <a:custGeom>
            <a:avLst/>
            <a:gdLst>
              <a:gd name="connsiteX0" fmla="*/ 449998 w 899997"/>
              <a:gd name="connsiteY0" fmla="*/ 893648 h 899998"/>
              <a:gd name="connsiteX1" fmla="*/ 893648 w 899997"/>
              <a:gd name="connsiteY1" fmla="*/ 449999 h 899998"/>
              <a:gd name="connsiteX2" fmla="*/ 449998 w 899997"/>
              <a:gd name="connsiteY2" fmla="*/ 6350 h 899998"/>
              <a:gd name="connsiteX3" fmla="*/ 6350 w 899997"/>
              <a:gd name="connsiteY3" fmla="*/ 449999 h 899998"/>
              <a:gd name="connsiteX4" fmla="*/ 449998 w 899997"/>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8" y="893648"/>
                </a:moveTo>
                <a:cubicBezTo>
                  <a:pt x="695019" y="893648"/>
                  <a:pt x="893648" y="695020"/>
                  <a:pt x="893648" y="449999"/>
                </a:cubicBezTo>
                <a:cubicBezTo>
                  <a:pt x="893648" y="204978"/>
                  <a:pt x="695019" y="6350"/>
                  <a:pt x="449998" y="6350"/>
                </a:cubicBezTo>
                <a:cubicBezTo>
                  <a:pt x="204977" y="6350"/>
                  <a:pt x="6350" y="204978"/>
                  <a:pt x="6350" y="449999"/>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3877200" y="7204689"/>
            <a:ext cx="899998" cy="899997"/>
          </a:xfrm>
          <a:custGeom>
            <a:avLst/>
            <a:gdLst>
              <a:gd name="connsiteX0" fmla="*/ 449998 w 899998"/>
              <a:gd name="connsiteY0" fmla="*/ 893648 h 899997"/>
              <a:gd name="connsiteX1" fmla="*/ 893648 w 899998"/>
              <a:gd name="connsiteY1" fmla="*/ 449998 h 899997"/>
              <a:gd name="connsiteX2" fmla="*/ 449998 w 899998"/>
              <a:gd name="connsiteY2" fmla="*/ 6350 h 899997"/>
              <a:gd name="connsiteX3" fmla="*/ 6350 w 899998"/>
              <a:gd name="connsiteY3" fmla="*/ 449998 h 899997"/>
              <a:gd name="connsiteX4" fmla="*/ 449998 w 899998"/>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8" y="893648"/>
                </a:moveTo>
                <a:cubicBezTo>
                  <a:pt x="695019" y="893648"/>
                  <a:pt x="893648" y="695020"/>
                  <a:pt x="893648" y="449998"/>
                </a:cubicBezTo>
                <a:cubicBezTo>
                  <a:pt x="893648" y="204978"/>
                  <a:pt x="695019" y="6350"/>
                  <a:pt x="449998" y="6350"/>
                </a:cubicBezTo>
                <a:cubicBezTo>
                  <a:pt x="204977" y="6350"/>
                  <a:pt x="6350" y="204978"/>
                  <a:pt x="6350" y="449998"/>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2741400" y="371857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19" y="893648"/>
                  <a:pt x="893648" y="695020"/>
                  <a:pt x="893648" y="449999"/>
                </a:cubicBezTo>
                <a:cubicBezTo>
                  <a:pt x="893648" y="204978"/>
                  <a:pt x="695019" y="6350"/>
                  <a:pt x="449999" y="6350"/>
                </a:cubicBezTo>
                <a:cubicBezTo>
                  <a:pt x="204977" y="6350"/>
                  <a:pt x="6350" y="204978"/>
                  <a:pt x="6350" y="449999"/>
                </a:cubicBezTo>
                <a:cubicBezTo>
                  <a:pt x="6350" y="695020"/>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3877200" y="5461633"/>
            <a:ext cx="899998" cy="899998"/>
          </a:xfrm>
          <a:custGeom>
            <a:avLst/>
            <a:gdLst>
              <a:gd name="connsiteX0" fmla="*/ 449998 w 899998"/>
              <a:gd name="connsiteY0" fmla="*/ 893648 h 899998"/>
              <a:gd name="connsiteX1" fmla="*/ 893648 w 899998"/>
              <a:gd name="connsiteY1" fmla="*/ 449999 h 899998"/>
              <a:gd name="connsiteX2" fmla="*/ 449998 w 899998"/>
              <a:gd name="connsiteY2" fmla="*/ 6350 h 899998"/>
              <a:gd name="connsiteX3" fmla="*/ 6350 w 899998"/>
              <a:gd name="connsiteY3" fmla="*/ 449999 h 899998"/>
              <a:gd name="connsiteX4" fmla="*/ 449998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8" y="893648"/>
                </a:moveTo>
                <a:cubicBezTo>
                  <a:pt x="695019" y="893648"/>
                  <a:pt x="893648" y="695020"/>
                  <a:pt x="893648" y="449999"/>
                </a:cubicBezTo>
                <a:cubicBezTo>
                  <a:pt x="893648" y="204978"/>
                  <a:pt x="695019" y="6350"/>
                  <a:pt x="449998" y="6350"/>
                </a:cubicBezTo>
                <a:cubicBezTo>
                  <a:pt x="204977" y="6350"/>
                  <a:pt x="6350" y="204978"/>
                  <a:pt x="6350" y="449999"/>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5054400" y="7204689"/>
            <a:ext cx="899997" cy="899997"/>
          </a:xfrm>
          <a:custGeom>
            <a:avLst/>
            <a:gdLst>
              <a:gd name="connsiteX0" fmla="*/ 449998 w 899997"/>
              <a:gd name="connsiteY0" fmla="*/ 893648 h 899997"/>
              <a:gd name="connsiteX1" fmla="*/ 893648 w 899997"/>
              <a:gd name="connsiteY1" fmla="*/ 449998 h 899997"/>
              <a:gd name="connsiteX2" fmla="*/ 449998 w 899997"/>
              <a:gd name="connsiteY2" fmla="*/ 6350 h 899997"/>
              <a:gd name="connsiteX3" fmla="*/ 6350 w 899997"/>
              <a:gd name="connsiteY3" fmla="*/ 449998 h 899997"/>
              <a:gd name="connsiteX4" fmla="*/ 449998 w 899997"/>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7">
                <a:moveTo>
                  <a:pt x="449998" y="893648"/>
                </a:moveTo>
                <a:cubicBezTo>
                  <a:pt x="695019" y="893648"/>
                  <a:pt x="893648" y="695020"/>
                  <a:pt x="893648" y="449998"/>
                </a:cubicBezTo>
                <a:cubicBezTo>
                  <a:pt x="893648" y="204978"/>
                  <a:pt x="695019" y="6350"/>
                  <a:pt x="449998" y="6350"/>
                </a:cubicBezTo>
                <a:cubicBezTo>
                  <a:pt x="204977" y="6350"/>
                  <a:pt x="6350" y="204978"/>
                  <a:pt x="6350" y="449998"/>
                </a:cubicBezTo>
                <a:cubicBezTo>
                  <a:pt x="6350" y="695020"/>
                  <a:pt x="204977" y="893648"/>
                  <a:pt x="449998"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1564200" y="3718576"/>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8"/>
                  <a:pt x="695020" y="6350"/>
                  <a:pt x="449999" y="6350"/>
                </a:cubicBezTo>
                <a:cubicBezTo>
                  <a:pt x="204978" y="6350"/>
                  <a:pt x="6350" y="204978"/>
                  <a:pt x="6350" y="449999"/>
                </a:cubicBezTo>
                <a:cubicBezTo>
                  <a:pt x="6350" y="695020"/>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2700000" y="5461633"/>
            <a:ext cx="899997" cy="899998"/>
          </a:xfrm>
          <a:custGeom>
            <a:avLst/>
            <a:gdLst>
              <a:gd name="connsiteX0" fmla="*/ 449999 w 899997"/>
              <a:gd name="connsiteY0" fmla="*/ 893648 h 899998"/>
              <a:gd name="connsiteX1" fmla="*/ 893648 w 899997"/>
              <a:gd name="connsiteY1" fmla="*/ 449999 h 899998"/>
              <a:gd name="connsiteX2" fmla="*/ 449999 w 899997"/>
              <a:gd name="connsiteY2" fmla="*/ 6350 h 899998"/>
              <a:gd name="connsiteX3" fmla="*/ 6350 w 899997"/>
              <a:gd name="connsiteY3" fmla="*/ 449999 h 899998"/>
              <a:gd name="connsiteX4" fmla="*/ 449999 w 899997"/>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8">
                <a:moveTo>
                  <a:pt x="449999" y="893648"/>
                </a:moveTo>
                <a:cubicBezTo>
                  <a:pt x="695020" y="893648"/>
                  <a:pt x="893648" y="695020"/>
                  <a:pt x="893648" y="449999"/>
                </a:cubicBezTo>
                <a:cubicBezTo>
                  <a:pt x="893648" y="204978"/>
                  <a:pt x="695020" y="6350"/>
                  <a:pt x="449999" y="6350"/>
                </a:cubicBezTo>
                <a:cubicBezTo>
                  <a:pt x="204977" y="6350"/>
                  <a:pt x="6350" y="204978"/>
                  <a:pt x="6350" y="449999"/>
                </a:cubicBezTo>
                <a:cubicBezTo>
                  <a:pt x="6350" y="695020"/>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2700000" y="7204689"/>
            <a:ext cx="899997" cy="899997"/>
          </a:xfrm>
          <a:custGeom>
            <a:avLst/>
            <a:gdLst>
              <a:gd name="connsiteX0" fmla="*/ 449999 w 899997"/>
              <a:gd name="connsiteY0" fmla="*/ 893648 h 899997"/>
              <a:gd name="connsiteX1" fmla="*/ 893648 w 899997"/>
              <a:gd name="connsiteY1" fmla="*/ 449998 h 899997"/>
              <a:gd name="connsiteX2" fmla="*/ 449999 w 899997"/>
              <a:gd name="connsiteY2" fmla="*/ 6350 h 899997"/>
              <a:gd name="connsiteX3" fmla="*/ 6350 w 899997"/>
              <a:gd name="connsiteY3" fmla="*/ 449998 h 899997"/>
              <a:gd name="connsiteX4" fmla="*/ 449999 w 899997"/>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7" h="899997">
                <a:moveTo>
                  <a:pt x="449999" y="893648"/>
                </a:moveTo>
                <a:cubicBezTo>
                  <a:pt x="695020" y="893648"/>
                  <a:pt x="893648" y="695020"/>
                  <a:pt x="893648" y="449998"/>
                </a:cubicBezTo>
                <a:cubicBezTo>
                  <a:pt x="893648" y="204978"/>
                  <a:pt x="695020" y="6350"/>
                  <a:pt x="449999" y="6350"/>
                </a:cubicBezTo>
                <a:cubicBezTo>
                  <a:pt x="204977" y="6350"/>
                  <a:pt x="6350" y="204978"/>
                  <a:pt x="6350" y="449998"/>
                </a:cubicBezTo>
                <a:cubicBezTo>
                  <a:pt x="6350" y="695020"/>
                  <a:pt x="204977"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1564200" y="5461633"/>
            <a:ext cx="899998" cy="899998"/>
          </a:xfrm>
          <a:custGeom>
            <a:avLst/>
            <a:gdLst>
              <a:gd name="connsiteX0" fmla="*/ 449999 w 899998"/>
              <a:gd name="connsiteY0" fmla="*/ 893648 h 899998"/>
              <a:gd name="connsiteX1" fmla="*/ 893648 w 899998"/>
              <a:gd name="connsiteY1" fmla="*/ 449999 h 899998"/>
              <a:gd name="connsiteX2" fmla="*/ 449999 w 899998"/>
              <a:gd name="connsiteY2" fmla="*/ 6350 h 899998"/>
              <a:gd name="connsiteX3" fmla="*/ 6350 w 899998"/>
              <a:gd name="connsiteY3" fmla="*/ 449999 h 899998"/>
              <a:gd name="connsiteX4" fmla="*/ 449999 w 899998"/>
              <a:gd name="connsiteY4" fmla="*/ 893648 h 899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8">
                <a:moveTo>
                  <a:pt x="449999" y="893648"/>
                </a:moveTo>
                <a:cubicBezTo>
                  <a:pt x="695020" y="893648"/>
                  <a:pt x="893648" y="695020"/>
                  <a:pt x="893648" y="449999"/>
                </a:cubicBezTo>
                <a:cubicBezTo>
                  <a:pt x="893648" y="204978"/>
                  <a:pt x="695020" y="6350"/>
                  <a:pt x="449999" y="6350"/>
                </a:cubicBezTo>
                <a:cubicBezTo>
                  <a:pt x="204978" y="6350"/>
                  <a:pt x="6350" y="204978"/>
                  <a:pt x="6350" y="449999"/>
                </a:cubicBezTo>
                <a:cubicBezTo>
                  <a:pt x="6350" y="695020"/>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1564200" y="7204689"/>
            <a:ext cx="899998" cy="899997"/>
          </a:xfrm>
          <a:custGeom>
            <a:avLst/>
            <a:gdLst>
              <a:gd name="connsiteX0" fmla="*/ 449999 w 899998"/>
              <a:gd name="connsiteY0" fmla="*/ 893648 h 899997"/>
              <a:gd name="connsiteX1" fmla="*/ 893648 w 899998"/>
              <a:gd name="connsiteY1" fmla="*/ 449998 h 899997"/>
              <a:gd name="connsiteX2" fmla="*/ 449999 w 899998"/>
              <a:gd name="connsiteY2" fmla="*/ 6350 h 899997"/>
              <a:gd name="connsiteX3" fmla="*/ 6350 w 899998"/>
              <a:gd name="connsiteY3" fmla="*/ 449998 h 899997"/>
              <a:gd name="connsiteX4" fmla="*/ 449999 w 899998"/>
              <a:gd name="connsiteY4" fmla="*/ 893648 h 89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9998" h="899997">
                <a:moveTo>
                  <a:pt x="449999" y="893648"/>
                </a:moveTo>
                <a:cubicBezTo>
                  <a:pt x="695020" y="893648"/>
                  <a:pt x="893648" y="695020"/>
                  <a:pt x="893648" y="449998"/>
                </a:cubicBezTo>
                <a:cubicBezTo>
                  <a:pt x="893648" y="204978"/>
                  <a:pt x="695020" y="6350"/>
                  <a:pt x="449999" y="6350"/>
                </a:cubicBezTo>
                <a:cubicBezTo>
                  <a:pt x="204978" y="6350"/>
                  <a:pt x="6350" y="204978"/>
                  <a:pt x="6350" y="449998"/>
                </a:cubicBezTo>
                <a:cubicBezTo>
                  <a:pt x="6350" y="695020"/>
                  <a:pt x="204978" y="893648"/>
                  <a:pt x="449999" y="893648"/>
                </a:cubicBezTo>
              </a:path>
            </a:pathLst>
          </a:custGeom>
          <a:solidFill>
            <a:srgbClr val="000000">
              <a:alpha val="0"/>
            </a:srgbClr>
          </a:solidFill>
          <a:ln w="12700">
            <a:solidFill>
              <a:srgbClr val="00C1F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1"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2"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53"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26</a:t>
            </a:r>
          </a:p>
        </p:txBody>
      </p:sp>
      <p:sp>
        <p:nvSpPr>
          <p:cNvPr id="1054" name="TextBox 1"/>
          <p:cNvSpPr txBox="1"/>
          <p:nvPr/>
        </p:nvSpPr>
        <p:spPr>
          <a:xfrm>
            <a:off x="711200" y="685800"/>
            <a:ext cx="6108700" cy="787400"/>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Whichofthenon-functionaltestingactivitiesdoesyour</a:t>
            </a:r>
          </a:p>
          <a:p>
            <a:pPr>
              <a:lnSpc>
                <a:spcPts val="2000"/>
              </a:lnSpc>
              <a:tabLst/>
            </a:pPr>
            <a:r>
              <a:rPr lang="en-US" altLang="zh-CN" sz="2000" b="1" dirty="0" smtClean="0">
                <a:solidFill>
                  <a:srgbClr val="000000"/>
                </a:solidFill>
                <a:latin typeface="Geogrotesque" pitchFamily="18" charset="0"/>
                <a:cs typeface="Geogrotesque" pitchFamily="18" charset="0"/>
              </a:rPr>
              <a:t>testteamnormallyperform?</a:t>
            </a:r>
          </a:p>
          <a:p>
            <a:pPr>
              <a:lnSpc>
                <a:spcPts val="1700"/>
              </a:lnSpc>
              <a:tabLst/>
            </a:pP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1055" name="TextBox 1"/>
          <p:cNvSpPr txBox="1"/>
          <p:nvPr/>
        </p:nvSpPr>
        <p:spPr>
          <a:xfrm>
            <a:off x="655637" y="9003506"/>
            <a:ext cx="6108700" cy="328295"/>
          </a:xfrm>
          <a:prstGeom prst="rect">
            <a:avLst/>
          </a:prstGeom>
          <a:noFill/>
        </p:spPr>
        <p:txBody>
          <a:bodyPr wrap="squar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Performance</a:t>
            </a:r>
            <a:r>
              <a:rPr lang="en-US" altLang="zh-CN" sz="1000" dirty="0" smtClean="0">
                <a:solidFill>
                  <a:srgbClr val="000000"/>
                </a:solidFill>
                <a:latin typeface="Geogrotesque" pitchFamily="18" charset="0"/>
                <a:cs typeface="Geogrotesque" pitchFamily="18" charset="0"/>
              </a:rPr>
              <a: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Usability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and</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Security</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testing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are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top-three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nonfunctional</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testing</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activities. In</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the</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ISTQB®</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product</a:t>
            </a:r>
            <a:r>
              <a:rPr lang="tr-TR" altLang="zh-CN" sz="1000" dirty="0" smtClean="0">
                <a:solidFill>
                  <a:srgbClr val="000000"/>
                </a:solidFill>
                <a:latin typeface="Geogrotesque" pitchFamily="18" charset="0"/>
                <a:cs typeface="Geogrotesque" pitchFamily="18" charset="0"/>
              </a:rPr>
              <a:t> </a:t>
            </a:r>
            <a:r>
              <a:rPr lang="en-US" altLang="zh-CN" sz="1000" dirty="0" smtClean="0">
                <a:solidFill>
                  <a:srgbClr val="000000"/>
                </a:solidFill>
                <a:latin typeface="Geogrotesque" pitchFamily="18" charset="0"/>
                <a:cs typeface="Geogrotesque" pitchFamily="18" charset="0"/>
              </a:rPr>
              <a:t>portfolio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evolution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road-map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among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the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highest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priorities.</a:t>
            </a:r>
          </a:p>
        </p:txBody>
      </p:sp>
      <p:sp>
        <p:nvSpPr>
          <p:cNvPr id="1056" name="TextBox 1"/>
          <p:cNvSpPr txBox="1"/>
          <p:nvPr/>
        </p:nvSpPr>
        <p:spPr>
          <a:xfrm>
            <a:off x="4648200" y="2921000"/>
            <a:ext cx="571500" cy="355600"/>
          </a:xfrm>
          <a:prstGeom prst="rect">
            <a:avLst/>
          </a:prstGeom>
          <a:noFill/>
        </p:spPr>
        <p:txBody>
          <a:bodyPr wrap="none" lIns="0" tIns="0" rIns="0" rtlCol="0">
            <a:spAutoFit/>
          </a:bodyPr>
          <a:lstStyle/>
          <a:p>
            <a:pPr>
              <a:lnSpc>
                <a:spcPts val="1400"/>
              </a:lnSpc>
              <a:tabLst>
                <a:tab pos="127000" algn="l"/>
              </a:tabLst>
            </a:pPr>
            <a:r>
              <a:rPr lang="en-US" altLang="zh-CN" dirty="0" smtClean="0"/>
              <a:t>	</a:t>
            </a:r>
            <a:r>
              <a:rPr lang="en-US" altLang="zh-CN" sz="1200" dirty="0" smtClean="0">
                <a:solidFill>
                  <a:srgbClr val="619882"/>
                </a:solidFill>
                <a:latin typeface="Segoe UI" pitchFamily="18" charset="0"/>
                <a:cs typeface="Segoe UI" pitchFamily="18" charset="0"/>
              </a:rPr>
              <a:t>30</a:t>
            </a:r>
            <a:r>
              <a:rPr lang="en-US" altLang="zh-CN" sz="1000" dirty="0" smtClean="0">
                <a:solidFill>
                  <a:srgbClr val="619882"/>
                </a:solidFill>
                <a:latin typeface="Segoe UI" pitchFamily="18" charset="0"/>
                <a:cs typeface="Segoe UI" pitchFamily="18" charset="0"/>
              </a:rPr>
              <a:t>,7%</a:t>
            </a:r>
          </a:p>
          <a:p>
            <a:pPr>
              <a:lnSpc>
                <a:spcPts val="1300"/>
              </a:lnSpc>
              <a:tabLst>
                <a:tab pos="127000" algn="l"/>
              </a:tabLst>
            </a:pPr>
            <a:r>
              <a:rPr lang="en-US" altLang="zh-CN" sz="1000" dirty="0" smtClean="0">
                <a:solidFill>
                  <a:srgbClr val="000000"/>
                </a:solidFill>
                <a:latin typeface="Geogrotesque" pitchFamily="18" charset="0"/>
                <a:cs typeface="Geogrotesque" pitchFamily="18" charset="0"/>
              </a:rPr>
              <a:t>Realiability</a:t>
            </a:r>
          </a:p>
        </p:txBody>
      </p:sp>
      <p:sp>
        <p:nvSpPr>
          <p:cNvPr id="1057" name="TextBox 1"/>
          <p:cNvSpPr txBox="1"/>
          <p:nvPr/>
        </p:nvSpPr>
        <p:spPr>
          <a:xfrm>
            <a:off x="5791200" y="2921000"/>
            <a:ext cx="647700" cy="355600"/>
          </a:xfrm>
          <a:prstGeom prst="rect">
            <a:avLst/>
          </a:prstGeom>
          <a:noFill/>
        </p:spPr>
        <p:txBody>
          <a:bodyPr wrap="none" lIns="0" tIns="0" rIns="0" rtlCol="0">
            <a:spAutoFit/>
          </a:bodyPr>
          <a:lstStyle/>
          <a:p>
            <a:pPr>
              <a:lnSpc>
                <a:spcPts val="1400"/>
              </a:lnSpc>
              <a:tabLst>
                <a:tab pos="165100" algn="l"/>
              </a:tabLst>
            </a:pPr>
            <a:r>
              <a:rPr lang="en-US" altLang="zh-CN" dirty="0" smtClean="0"/>
              <a:t>	</a:t>
            </a:r>
            <a:r>
              <a:rPr lang="en-US" altLang="zh-CN" sz="1200" dirty="0" smtClean="0">
                <a:solidFill>
                  <a:srgbClr val="619882"/>
                </a:solidFill>
                <a:latin typeface="Segoe UI" pitchFamily="18" charset="0"/>
                <a:cs typeface="Segoe UI" pitchFamily="18" charset="0"/>
              </a:rPr>
              <a:t>29</a:t>
            </a:r>
            <a:r>
              <a:rPr lang="en-US" altLang="zh-CN" sz="1000" dirty="0" smtClean="0">
                <a:solidFill>
                  <a:srgbClr val="619882"/>
                </a:solidFill>
                <a:latin typeface="Segoe UI" pitchFamily="18" charset="0"/>
                <a:cs typeface="Segoe UI" pitchFamily="18" charset="0"/>
              </a:rPr>
              <a:t>,1%</a:t>
            </a:r>
          </a:p>
          <a:p>
            <a:pPr>
              <a:lnSpc>
                <a:spcPts val="1300"/>
              </a:lnSpc>
              <a:tabLst>
                <a:tab pos="165100" algn="l"/>
              </a:tabLst>
            </a:pPr>
            <a:r>
              <a:rPr lang="en-US" altLang="zh-CN" sz="1000" dirty="0" smtClean="0">
                <a:solidFill>
                  <a:srgbClr val="000000"/>
                </a:solidFill>
                <a:latin typeface="Geogrotesque" pitchFamily="18" charset="0"/>
                <a:cs typeface="Geogrotesque" pitchFamily="18" charset="0"/>
              </a:rPr>
              <a:t>Accessibility</a:t>
            </a:r>
          </a:p>
        </p:txBody>
      </p:sp>
      <p:sp>
        <p:nvSpPr>
          <p:cNvPr id="1058" name="TextBox 1"/>
          <p:cNvSpPr txBox="1"/>
          <p:nvPr/>
        </p:nvSpPr>
        <p:spPr>
          <a:xfrm>
            <a:off x="3543300" y="2921000"/>
            <a:ext cx="431800" cy="355600"/>
          </a:xfrm>
          <a:prstGeom prst="rect">
            <a:avLst/>
          </a:prstGeom>
          <a:noFill/>
        </p:spPr>
        <p:txBody>
          <a:bodyPr wrap="none" lIns="0" tIns="0" rIns="0" rtlCol="0">
            <a:spAutoFit/>
          </a:bodyPr>
          <a:lstStyle/>
          <a:p>
            <a:pPr>
              <a:lnSpc>
                <a:spcPts val="1400"/>
              </a:lnSpc>
              <a:tabLst>
                <a:tab pos="50800" algn="l"/>
              </a:tabLst>
            </a:pPr>
            <a:r>
              <a:rPr lang="en-US" altLang="zh-CN" dirty="0" smtClean="0"/>
              <a:t>	</a:t>
            </a:r>
            <a:r>
              <a:rPr lang="en-US" altLang="zh-CN" sz="1200" dirty="0" smtClean="0">
                <a:solidFill>
                  <a:srgbClr val="619882"/>
                </a:solidFill>
                <a:latin typeface="Segoe UI" pitchFamily="18" charset="0"/>
                <a:cs typeface="Segoe UI" pitchFamily="18" charset="0"/>
              </a:rPr>
              <a:t>38</a:t>
            </a:r>
            <a:r>
              <a:rPr lang="en-US" altLang="zh-CN" sz="1000" dirty="0" smtClean="0">
                <a:solidFill>
                  <a:srgbClr val="619882"/>
                </a:solidFill>
                <a:latin typeface="Segoe UI" pitchFamily="18" charset="0"/>
                <a:cs typeface="Segoe UI" pitchFamily="18" charset="0"/>
              </a:rPr>
              <a:t>,5%</a:t>
            </a:r>
          </a:p>
          <a:p>
            <a:pPr>
              <a:lnSpc>
                <a:spcPts val="1300"/>
              </a:lnSpc>
              <a:tabLst>
                <a:tab pos="50800" algn="l"/>
              </a:tabLst>
            </a:pPr>
            <a:r>
              <a:rPr lang="en-US" altLang="zh-CN" sz="1000" dirty="0" smtClean="0">
                <a:solidFill>
                  <a:srgbClr val="000000"/>
                </a:solidFill>
                <a:latin typeface="Geogrotesque" pitchFamily="18" charset="0"/>
                <a:cs typeface="Geogrotesque" pitchFamily="18" charset="0"/>
              </a:rPr>
              <a:t>Security</a:t>
            </a:r>
          </a:p>
        </p:txBody>
      </p:sp>
      <p:sp>
        <p:nvSpPr>
          <p:cNvPr id="1059" name="TextBox 1"/>
          <p:cNvSpPr txBox="1"/>
          <p:nvPr/>
        </p:nvSpPr>
        <p:spPr>
          <a:xfrm>
            <a:off x="2362200" y="2921000"/>
            <a:ext cx="444500" cy="355600"/>
          </a:xfrm>
          <a:prstGeom prst="rect">
            <a:avLst/>
          </a:prstGeom>
          <a:noFill/>
        </p:spPr>
        <p:txBody>
          <a:bodyPr wrap="none" lIns="0" tIns="0" rIns="0" rtlCol="0">
            <a:spAutoFit/>
          </a:bodyPr>
          <a:lstStyle/>
          <a:p>
            <a:pPr>
              <a:lnSpc>
                <a:spcPts val="1400"/>
              </a:lnSpc>
              <a:tabLst>
                <a:tab pos="50800" algn="l"/>
              </a:tabLst>
            </a:pPr>
            <a:r>
              <a:rPr lang="en-US" altLang="zh-CN" dirty="0" smtClean="0"/>
              <a:t>	</a:t>
            </a:r>
            <a:r>
              <a:rPr lang="en-US" altLang="zh-CN" sz="1200" dirty="0" smtClean="0">
                <a:solidFill>
                  <a:srgbClr val="619882"/>
                </a:solidFill>
                <a:latin typeface="Segoe UI" pitchFamily="18" charset="0"/>
                <a:cs typeface="Segoe UI" pitchFamily="18" charset="0"/>
              </a:rPr>
              <a:t>56</a:t>
            </a:r>
            <a:r>
              <a:rPr lang="en-US" altLang="zh-CN" sz="1000" dirty="0" smtClean="0">
                <a:solidFill>
                  <a:srgbClr val="619882"/>
                </a:solidFill>
                <a:latin typeface="Segoe UI" pitchFamily="18" charset="0"/>
                <a:cs typeface="Segoe UI" pitchFamily="18" charset="0"/>
              </a:rPr>
              <a:t>,1%</a:t>
            </a:r>
          </a:p>
          <a:p>
            <a:pPr>
              <a:lnSpc>
                <a:spcPts val="1300"/>
              </a:lnSpc>
              <a:tabLst>
                <a:tab pos="50800" algn="l"/>
              </a:tabLst>
            </a:pPr>
            <a:r>
              <a:rPr lang="en-US" altLang="zh-CN" sz="1000" dirty="0" smtClean="0">
                <a:solidFill>
                  <a:srgbClr val="000000"/>
                </a:solidFill>
                <a:latin typeface="Geogrotesque" pitchFamily="18" charset="0"/>
                <a:cs typeface="Geogrotesque" pitchFamily="18" charset="0"/>
              </a:rPr>
              <a:t>Usability</a:t>
            </a:r>
          </a:p>
        </p:txBody>
      </p:sp>
      <p:sp>
        <p:nvSpPr>
          <p:cNvPr id="1060" name="TextBox 1"/>
          <p:cNvSpPr txBox="1"/>
          <p:nvPr/>
        </p:nvSpPr>
        <p:spPr>
          <a:xfrm>
            <a:off x="1104900" y="2921000"/>
            <a:ext cx="685800" cy="355600"/>
          </a:xfrm>
          <a:prstGeom prst="rect">
            <a:avLst/>
          </a:prstGeom>
          <a:noFill/>
        </p:spPr>
        <p:txBody>
          <a:bodyPr wrap="none" lIns="0" tIns="0" rIns="0" rtlCol="0">
            <a:spAutoFit/>
          </a:bodyPr>
          <a:lstStyle/>
          <a:p>
            <a:pPr>
              <a:lnSpc>
                <a:spcPts val="1400"/>
              </a:lnSpc>
              <a:tabLst>
                <a:tab pos="228600" algn="l"/>
              </a:tabLst>
            </a:pPr>
            <a:r>
              <a:rPr lang="en-US" altLang="zh-CN" dirty="0" smtClean="0"/>
              <a:t>	</a:t>
            </a:r>
            <a:r>
              <a:rPr lang="en-US" altLang="zh-CN" sz="1200" dirty="0" smtClean="0">
                <a:solidFill>
                  <a:srgbClr val="619882"/>
                </a:solidFill>
                <a:latin typeface="Segoe UI" pitchFamily="18" charset="0"/>
                <a:cs typeface="Segoe UI" pitchFamily="18" charset="0"/>
              </a:rPr>
              <a:t>63</a:t>
            </a:r>
            <a:r>
              <a:rPr lang="en-US" altLang="zh-CN" sz="1000" dirty="0" smtClean="0">
                <a:solidFill>
                  <a:srgbClr val="619882"/>
                </a:solidFill>
                <a:latin typeface="Segoe UI" pitchFamily="18" charset="0"/>
                <a:cs typeface="Segoe UI" pitchFamily="18" charset="0"/>
              </a:rPr>
              <a:t>%</a:t>
            </a:r>
          </a:p>
          <a:p>
            <a:pPr>
              <a:lnSpc>
                <a:spcPts val="1300"/>
              </a:lnSpc>
              <a:tabLst>
                <a:tab pos="228600" algn="l"/>
              </a:tabLst>
            </a:pPr>
            <a:r>
              <a:rPr lang="en-US" altLang="zh-CN" sz="1000" dirty="0" smtClean="0">
                <a:solidFill>
                  <a:srgbClr val="000000"/>
                </a:solidFill>
                <a:latin typeface="Geogrotesque" pitchFamily="18" charset="0"/>
                <a:cs typeface="Geogrotesque" pitchFamily="18" charset="0"/>
              </a:rPr>
              <a:t>Performance</a:t>
            </a:r>
          </a:p>
        </p:txBody>
      </p:sp>
      <p:sp>
        <p:nvSpPr>
          <p:cNvPr id="1061" name="TextBox 1"/>
          <p:cNvSpPr txBox="1"/>
          <p:nvPr/>
        </p:nvSpPr>
        <p:spPr>
          <a:xfrm>
            <a:off x="4089400" y="4673600"/>
            <a:ext cx="546100" cy="355600"/>
          </a:xfrm>
          <a:prstGeom prst="rect">
            <a:avLst/>
          </a:prstGeom>
          <a:noFill/>
        </p:spPr>
        <p:txBody>
          <a:bodyPr wrap="none" lIns="0" tIns="0" rIns="0" rtlCol="0">
            <a:spAutoFit/>
          </a:bodyPr>
          <a:lstStyle/>
          <a:p>
            <a:pPr>
              <a:lnSpc>
                <a:spcPts val="1400"/>
              </a:lnSpc>
              <a:tabLst>
                <a:tab pos="101600" algn="l"/>
              </a:tabLst>
            </a:pPr>
            <a:r>
              <a:rPr lang="en-US" altLang="zh-CN" dirty="0" smtClean="0"/>
              <a:t>	</a:t>
            </a:r>
            <a:r>
              <a:rPr lang="en-US" altLang="zh-CN" sz="1200" dirty="0" smtClean="0">
                <a:solidFill>
                  <a:srgbClr val="619882"/>
                </a:solidFill>
                <a:latin typeface="Segoe UI" pitchFamily="18" charset="0"/>
                <a:cs typeface="Segoe UI" pitchFamily="18" charset="0"/>
              </a:rPr>
              <a:t>25</a:t>
            </a:r>
            <a:r>
              <a:rPr lang="en-US" altLang="zh-CN" sz="1000" dirty="0" smtClean="0">
                <a:solidFill>
                  <a:srgbClr val="619882"/>
                </a:solidFill>
                <a:latin typeface="Segoe UI" pitchFamily="18" charset="0"/>
                <a:cs typeface="Segoe UI" pitchFamily="18" charset="0"/>
              </a:rPr>
              <a:t>,6%</a:t>
            </a:r>
          </a:p>
          <a:p>
            <a:pPr>
              <a:lnSpc>
                <a:spcPts val="1300"/>
              </a:lnSpc>
              <a:tabLst>
                <a:tab pos="101600" algn="l"/>
              </a:tabLst>
            </a:pPr>
            <a:r>
              <a:rPr lang="en-US" altLang="zh-CN" sz="1000" dirty="0" smtClean="0">
                <a:solidFill>
                  <a:srgbClr val="000000"/>
                </a:solidFill>
                <a:latin typeface="Geogrotesque" pitchFamily="18" charset="0"/>
                <a:cs typeface="Geogrotesque" pitchFamily="18" charset="0"/>
              </a:rPr>
              <a:t>Availability</a:t>
            </a:r>
          </a:p>
        </p:txBody>
      </p:sp>
      <p:sp>
        <p:nvSpPr>
          <p:cNvPr id="1062" name="TextBox 1"/>
          <p:cNvSpPr txBox="1"/>
          <p:nvPr/>
        </p:nvSpPr>
        <p:spPr>
          <a:xfrm>
            <a:off x="5156200" y="4673600"/>
            <a:ext cx="762000" cy="355600"/>
          </a:xfrm>
          <a:prstGeom prst="rect">
            <a:avLst/>
          </a:prstGeom>
          <a:noFill/>
        </p:spPr>
        <p:txBody>
          <a:bodyPr wrap="none" lIns="0" tIns="0" rIns="0" rtlCol="0">
            <a:spAutoFit/>
          </a:bodyPr>
          <a:lstStyle/>
          <a:p>
            <a:pPr>
              <a:lnSpc>
                <a:spcPts val="1400"/>
              </a:lnSpc>
              <a:tabLst>
                <a:tab pos="215900" algn="l"/>
              </a:tabLst>
            </a:pPr>
            <a:r>
              <a:rPr lang="en-US" altLang="zh-CN" dirty="0" smtClean="0"/>
              <a:t>	</a:t>
            </a:r>
            <a:r>
              <a:rPr lang="en-US" altLang="zh-CN" sz="1200" dirty="0" smtClean="0">
                <a:solidFill>
                  <a:srgbClr val="619882"/>
                </a:solidFill>
                <a:latin typeface="Segoe UI" pitchFamily="18" charset="0"/>
                <a:cs typeface="Segoe UI" pitchFamily="18" charset="0"/>
              </a:rPr>
              <a:t>18</a:t>
            </a:r>
            <a:r>
              <a:rPr lang="en-US" altLang="zh-CN" sz="1000" dirty="0" smtClean="0">
                <a:solidFill>
                  <a:srgbClr val="619882"/>
                </a:solidFill>
                <a:latin typeface="Segoe UI" pitchFamily="18" charset="0"/>
                <a:cs typeface="Segoe UI" pitchFamily="18" charset="0"/>
              </a:rPr>
              <a:t>,9%</a:t>
            </a:r>
          </a:p>
          <a:p>
            <a:pPr>
              <a:lnSpc>
                <a:spcPts val="1300"/>
              </a:lnSpc>
              <a:tabLst>
                <a:tab pos="215900" algn="l"/>
              </a:tabLst>
            </a:pPr>
            <a:r>
              <a:rPr lang="en-US" altLang="zh-CN" sz="1000" dirty="0" smtClean="0">
                <a:solidFill>
                  <a:srgbClr val="000000"/>
                </a:solidFill>
                <a:latin typeface="Geogrotesque" pitchFamily="18" charset="0"/>
                <a:cs typeface="Geogrotesque" pitchFamily="18" charset="0"/>
              </a:rPr>
              <a:t>Maintainability</a:t>
            </a:r>
          </a:p>
        </p:txBody>
      </p:sp>
      <p:sp>
        <p:nvSpPr>
          <p:cNvPr id="1063" name="TextBox 1"/>
          <p:cNvSpPr txBox="1"/>
          <p:nvPr/>
        </p:nvSpPr>
        <p:spPr>
          <a:xfrm>
            <a:off x="5130800" y="6413500"/>
            <a:ext cx="736600" cy="355600"/>
          </a:xfrm>
          <a:prstGeom prst="rect">
            <a:avLst/>
          </a:prstGeom>
          <a:noFill/>
        </p:spPr>
        <p:txBody>
          <a:bodyPr wrap="none" lIns="0" tIns="0" rIns="0" rtlCol="0">
            <a:spAutoFit/>
          </a:bodyPr>
          <a:lstStyle/>
          <a:p>
            <a:pPr>
              <a:lnSpc>
                <a:spcPts val="1400"/>
              </a:lnSpc>
              <a:tabLst>
                <a:tab pos="203200" algn="l"/>
              </a:tabLst>
            </a:pPr>
            <a:r>
              <a:rPr lang="en-US" altLang="zh-CN" dirty="0" smtClean="0"/>
              <a:t>	</a:t>
            </a:r>
            <a:r>
              <a:rPr lang="en-US" altLang="zh-CN" sz="1200" dirty="0" smtClean="0">
                <a:solidFill>
                  <a:srgbClr val="619882"/>
                </a:solidFill>
                <a:latin typeface="Segoe UI" pitchFamily="18" charset="0"/>
                <a:cs typeface="Segoe UI" pitchFamily="18" charset="0"/>
              </a:rPr>
              <a:t>12</a:t>
            </a:r>
            <a:r>
              <a:rPr lang="en-US" altLang="zh-CN" sz="1000" dirty="0" smtClean="0">
                <a:solidFill>
                  <a:srgbClr val="619882"/>
                </a:solidFill>
                <a:latin typeface="Segoe UI" pitchFamily="18" charset="0"/>
                <a:cs typeface="Segoe UI" pitchFamily="18" charset="0"/>
              </a:rPr>
              <a:t>,9%</a:t>
            </a:r>
          </a:p>
          <a:p>
            <a:pPr>
              <a:lnSpc>
                <a:spcPts val="1300"/>
              </a:lnSpc>
              <a:tabLst>
                <a:tab pos="203200" algn="l"/>
              </a:tabLst>
            </a:pPr>
            <a:r>
              <a:rPr lang="en-US" altLang="zh-CN" sz="1000" dirty="0" smtClean="0">
                <a:solidFill>
                  <a:srgbClr val="000000"/>
                </a:solidFill>
                <a:latin typeface="Geogrotesque" pitchFamily="18" charset="0"/>
                <a:cs typeface="Geogrotesque" pitchFamily="18" charset="0"/>
              </a:rPr>
              <a:t>Recoverability</a:t>
            </a:r>
          </a:p>
        </p:txBody>
      </p:sp>
      <p:sp>
        <p:nvSpPr>
          <p:cNvPr id="1064" name="TextBox 1"/>
          <p:cNvSpPr txBox="1"/>
          <p:nvPr/>
        </p:nvSpPr>
        <p:spPr>
          <a:xfrm>
            <a:off x="4152900" y="8166100"/>
            <a:ext cx="330200" cy="355600"/>
          </a:xfrm>
          <a:prstGeom prst="rect">
            <a:avLst/>
          </a:prstGeom>
          <a:noFill/>
        </p:spPr>
        <p:txBody>
          <a:bodyPr wrap="none" lIns="0" tIns="0" rIns="0" rtlCol="0">
            <a:spAutoFit/>
          </a:bodyPr>
          <a:lstStyle/>
          <a:p>
            <a:pPr>
              <a:lnSpc>
                <a:spcPts val="1400"/>
              </a:lnSpc>
              <a:tabLst>
                <a:tab pos="25400" algn="l"/>
              </a:tabLst>
            </a:pPr>
            <a:r>
              <a:rPr lang="en-US" altLang="zh-CN" sz="1000" dirty="0" smtClean="0">
                <a:solidFill>
                  <a:srgbClr val="619882"/>
                </a:solidFill>
                <a:latin typeface="Segoe UI" pitchFamily="18" charset="0"/>
                <a:cs typeface="Segoe UI" pitchFamily="18" charset="0"/>
              </a:rPr>
              <a:t>%</a:t>
            </a:r>
            <a:r>
              <a:rPr lang="en-US" altLang="zh-CN" sz="1200" dirty="0" smtClean="0">
                <a:solidFill>
                  <a:srgbClr val="619882"/>
                </a:solidFill>
                <a:latin typeface="Segoe UI" pitchFamily="18" charset="0"/>
                <a:cs typeface="Segoe UI" pitchFamily="18" charset="0"/>
              </a:rPr>
              <a:t>6</a:t>
            </a:r>
            <a:r>
              <a:rPr lang="en-US" altLang="zh-CN" sz="1000" dirty="0" smtClean="0">
                <a:solidFill>
                  <a:srgbClr val="619882"/>
                </a:solidFill>
                <a:latin typeface="Segoe UI" pitchFamily="18" charset="0"/>
                <a:cs typeface="Segoe UI" pitchFamily="18" charset="0"/>
              </a:rPr>
              <a:t>,5%</a:t>
            </a:r>
          </a:p>
          <a:p>
            <a:pPr>
              <a:lnSpc>
                <a:spcPts val="1300"/>
              </a:lnSpc>
              <a:tabLst>
                <a:tab pos="25400" algn="l"/>
              </a:tabLst>
            </a:pPr>
            <a:r>
              <a:rPr lang="en-US" altLang="zh-CN" dirty="0" smtClean="0"/>
              <a:t>	</a:t>
            </a:r>
            <a:r>
              <a:rPr lang="en-US" altLang="zh-CN" sz="1000" dirty="0" smtClean="0">
                <a:solidFill>
                  <a:srgbClr val="000000"/>
                </a:solidFill>
                <a:latin typeface="Geogrotesque" pitchFamily="18" charset="0"/>
                <a:cs typeface="Geogrotesque" pitchFamily="18" charset="0"/>
              </a:rPr>
              <a:t>None</a:t>
            </a:r>
          </a:p>
        </p:txBody>
      </p:sp>
      <p:sp>
        <p:nvSpPr>
          <p:cNvPr id="1065" name="TextBox 1"/>
          <p:cNvSpPr txBox="1"/>
          <p:nvPr/>
        </p:nvSpPr>
        <p:spPr>
          <a:xfrm>
            <a:off x="2933700" y="4673600"/>
            <a:ext cx="508000" cy="355600"/>
          </a:xfrm>
          <a:prstGeom prst="rect">
            <a:avLst/>
          </a:prstGeom>
          <a:noFill/>
        </p:spPr>
        <p:txBody>
          <a:bodyPr wrap="none" lIns="0" tIns="0" rIns="0" rtlCol="0">
            <a:spAutoFit/>
          </a:bodyPr>
          <a:lstStyle/>
          <a:p>
            <a:pPr>
              <a:lnSpc>
                <a:spcPts val="1400"/>
              </a:lnSpc>
              <a:tabLst>
                <a:tab pos="88900" algn="l"/>
              </a:tabLst>
            </a:pPr>
            <a:r>
              <a:rPr lang="en-US" altLang="zh-CN" dirty="0" smtClean="0"/>
              <a:t>	</a:t>
            </a:r>
            <a:r>
              <a:rPr lang="en-US" altLang="zh-CN" sz="1200" dirty="0" smtClean="0">
                <a:solidFill>
                  <a:srgbClr val="619882"/>
                </a:solidFill>
                <a:latin typeface="Segoe UI" pitchFamily="18" charset="0"/>
                <a:cs typeface="Segoe UI" pitchFamily="18" charset="0"/>
              </a:rPr>
              <a:t>25</a:t>
            </a:r>
            <a:r>
              <a:rPr lang="en-US" altLang="zh-CN" sz="1000" dirty="0" smtClean="0">
                <a:solidFill>
                  <a:srgbClr val="619882"/>
                </a:solidFill>
                <a:latin typeface="Segoe UI" pitchFamily="18" charset="0"/>
                <a:cs typeface="Segoe UI" pitchFamily="18" charset="0"/>
              </a:rPr>
              <a:t>,9%</a:t>
            </a:r>
          </a:p>
          <a:p>
            <a:pPr>
              <a:lnSpc>
                <a:spcPts val="1300"/>
              </a:lnSpc>
              <a:tabLst>
                <a:tab pos="88900" algn="l"/>
              </a:tabLst>
            </a:pPr>
            <a:r>
              <a:rPr lang="en-US" altLang="zh-CN" sz="1000" dirty="0" smtClean="0">
                <a:solidFill>
                  <a:srgbClr val="000000"/>
                </a:solidFill>
                <a:latin typeface="Geogrotesque" pitchFamily="18" charset="0"/>
                <a:cs typeface="Geogrotesque" pitchFamily="18" charset="0"/>
              </a:rPr>
              <a:t>Efficiency</a:t>
            </a:r>
          </a:p>
        </p:txBody>
      </p:sp>
      <p:sp>
        <p:nvSpPr>
          <p:cNvPr id="1066" name="TextBox 1"/>
          <p:cNvSpPr txBox="1"/>
          <p:nvPr/>
        </p:nvSpPr>
        <p:spPr>
          <a:xfrm>
            <a:off x="4051300" y="6413500"/>
            <a:ext cx="533400" cy="355600"/>
          </a:xfrm>
          <a:prstGeom prst="rect">
            <a:avLst/>
          </a:prstGeom>
          <a:noFill/>
        </p:spPr>
        <p:txBody>
          <a:bodyPr wrap="none" lIns="0" tIns="0" rIns="0" rtlCol="0">
            <a:spAutoFit/>
          </a:bodyPr>
          <a:lstStyle/>
          <a:p>
            <a:pPr>
              <a:lnSpc>
                <a:spcPts val="1400"/>
              </a:lnSpc>
              <a:tabLst>
                <a:tab pos="152400" algn="l"/>
              </a:tabLst>
            </a:pPr>
            <a:r>
              <a:rPr lang="en-US" altLang="zh-CN" dirty="0" smtClean="0"/>
              <a:t>	</a:t>
            </a:r>
            <a:r>
              <a:rPr lang="en-US" altLang="zh-CN" sz="1200" dirty="0" smtClean="0">
                <a:solidFill>
                  <a:srgbClr val="619882"/>
                </a:solidFill>
                <a:latin typeface="Segoe UI" pitchFamily="18" charset="0"/>
                <a:cs typeface="Segoe UI" pitchFamily="18" charset="0"/>
              </a:rPr>
              <a:t>15</a:t>
            </a:r>
            <a:r>
              <a:rPr lang="en-US" altLang="zh-CN" sz="1000" dirty="0" smtClean="0">
                <a:solidFill>
                  <a:srgbClr val="619882"/>
                </a:solidFill>
                <a:latin typeface="Segoe UI" pitchFamily="18" charset="0"/>
                <a:cs typeface="Segoe UI" pitchFamily="18" charset="0"/>
              </a:rPr>
              <a:t>%</a:t>
            </a:r>
          </a:p>
          <a:p>
            <a:pPr>
              <a:lnSpc>
                <a:spcPts val="1300"/>
              </a:lnSpc>
              <a:tabLst>
                <a:tab pos="152400" algn="l"/>
              </a:tabLst>
            </a:pPr>
            <a:r>
              <a:rPr lang="en-US" altLang="zh-CN" sz="1000" dirty="0" smtClean="0">
                <a:solidFill>
                  <a:srgbClr val="000000"/>
                </a:solidFill>
                <a:latin typeface="Geogrotesque" pitchFamily="18" charset="0"/>
                <a:cs typeface="Geogrotesque" pitchFamily="18" charset="0"/>
              </a:rPr>
              <a:t>Scalability</a:t>
            </a:r>
          </a:p>
        </p:txBody>
      </p:sp>
      <p:sp>
        <p:nvSpPr>
          <p:cNvPr id="1067" name="TextBox 1"/>
          <p:cNvSpPr txBox="1"/>
          <p:nvPr/>
        </p:nvSpPr>
        <p:spPr>
          <a:xfrm>
            <a:off x="5181600" y="8166100"/>
            <a:ext cx="635000" cy="355600"/>
          </a:xfrm>
          <a:prstGeom prst="rect">
            <a:avLst/>
          </a:prstGeom>
          <a:noFill/>
        </p:spPr>
        <p:txBody>
          <a:bodyPr wrap="none" lIns="0" tIns="0" rIns="0" rtlCol="0">
            <a:spAutoFit/>
          </a:bodyPr>
          <a:lstStyle/>
          <a:p>
            <a:pPr>
              <a:lnSpc>
                <a:spcPts val="1400"/>
              </a:lnSpc>
              <a:tabLst>
                <a:tab pos="190500" algn="l"/>
              </a:tabLst>
            </a:pPr>
            <a:r>
              <a:rPr lang="en-US" altLang="zh-CN" dirty="0" smtClean="0"/>
              <a:t>	</a:t>
            </a:r>
            <a:r>
              <a:rPr lang="en-US" altLang="zh-CN" sz="1200" dirty="0" smtClean="0">
                <a:solidFill>
                  <a:srgbClr val="619882"/>
                </a:solidFill>
                <a:latin typeface="Segoe UI" pitchFamily="18" charset="0"/>
                <a:cs typeface="Segoe UI" pitchFamily="18" charset="0"/>
              </a:rPr>
              <a:t>5</a:t>
            </a:r>
            <a:r>
              <a:rPr lang="en-US" altLang="zh-CN" sz="1000" dirty="0" smtClean="0">
                <a:solidFill>
                  <a:srgbClr val="619882"/>
                </a:solidFill>
                <a:latin typeface="Segoe UI" pitchFamily="18" charset="0"/>
                <a:cs typeface="Segoe UI" pitchFamily="18" charset="0"/>
              </a:rPr>
              <a:t>,2%</a:t>
            </a:r>
          </a:p>
          <a:p>
            <a:pPr>
              <a:lnSpc>
                <a:spcPts val="1300"/>
              </a:lnSpc>
              <a:tabLst>
                <a:tab pos="190500" algn="l"/>
              </a:tabLst>
            </a:pPr>
            <a:r>
              <a:rPr lang="en-US" altLang="zh-CN" sz="1000" dirty="0" smtClean="0">
                <a:solidFill>
                  <a:srgbClr val="000000"/>
                </a:solidFill>
                <a:latin typeface="Geogrotesque" pitchFamily="18" charset="0"/>
                <a:cs typeface="Geogrotesque" pitchFamily="18" charset="0"/>
              </a:rPr>
              <a:t>Extensibility</a:t>
            </a:r>
          </a:p>
        </p:txBody>
      </p:sp>
      <p:sp>
        <p:nvSpPr>
          <p:cNvPr id="1068" name="TextBox 1"/>
          <p:cNvSpPr txBox="1"/>
          <p:nvPr/>
        </p:nvSpPr>
        <p:spPr>
          <a:xfrm>
            <a:off x="1739900" y="4673600"/>
            <a:ext cx="533400" cy="355600"/>
          </a:xfrm>
          <a:prstGeom prst="rect">
            <a:avLst/>
          </a:prstGeom>
          <a:noFill/>
        </p:spPr>
        <p:txBody>
          <a:bodyPr wrap="none" lIns="0" tIns="0" rIns="0" rtlCol="0">
            <a:spAutoFit/>
          </a:bodyPr>
          <a:lstStyle/>
          <a:p>
            <a:pPr>
              <a:lnSpc>
                <a:spcPts val="1400"/>
              </a:lnSpc>
              <a:tabLst>
                <a:tab pos="101600" algn="l"/>
              </a:tabLst>
            </a:pPr>
            <a:r>
              <a:rPr lang="en-US" altLang="zh-CN" dirty="0" smtClean="0"/>
              <a:t>	</a:t>
            </a:r>
            <a:r>
              <a:rPr lang="en-US" altLang="zh-CN" sz="1200" dirty="0" smtClean="0">
                <a:solidFill>
                  <a:srgbClr val="619882"/>
                </a:solidFill>
                <a:latin typeface="Segoe UI" pitchFamily="18" charset="0"/>
                <a:cs typeface="Segoe UI" pitchFamily="18" charset="0"/>
              </a:rPr>
              <a:t>27</a:t>
            </a:r>
            <a:r>
              <a:rPr lang="en-US" altLang="zh-CN" sz="1000" dirty="0" smtClean="0">
                <a:solidFill>
                  <a:srgbClr val="619882"/>
                </a:solidFill>
                <a:latin typeface="Segoe UI" pitchFamily="18" charset="0"/>
                <a:cs typeface="Segoe UI" pitchFamily="18" charset="0"/>
              </a:rPr>
              <a:t>,7%</a:t>
            </a:r>
          </a:p>
          <a:p>
            <a:pPr>
              <a:lnSpc>
                <a:spcPts val="1300"/>
              </a:lnSpc>
              <a:tabLst>
                <a:tab pos="101600" algn="l"/>
              </a:tabLst>
            </a:pPr>
            <a:r>
              <a:rPr lang="en-US" altLang="zh-CN" sz="1000" dirty="0" smtClean="0">
                <a:solidFill>
                  <a:srgbClr val="000000"/>
                </a:solidFill>
                <a:latin typeface="Geogrotesque" pitchFamily="18" charset="0"/>
                <a:cs typeface="Geogrotesque" pitchFamily="18" charset="0"/>
              </a:rPr>
              <a:t>Testability</a:t>
            </a:r>
          </a:p>
        </p:txBody>
      </p:sp>
      <p:sp>
        <p:nvSpPr>
          <p:cNvPr id="1069" name="TextBox 1"/>
          <p:cNvSpPr txBox="1"/>
          <p:nvPr/>
        </p:nvSpPr>
        <p:spPr>
          <a:xfrm>
            <a:off x="2857500" y="6413500"/>
            <a:ext cx="558800" cy="355600"/>
          </a:xfrm>
          <a:prstGeom prst="rect">
            <a:avLst/>
          </a:prstGeom>
          <a:noFill/>
        </p:spPr>
        <p:txBody>
          <a:bodyPr wrap="none" lIns="0" tIns="0" rIns="0" rtlCol="0">
            <a:spAutoFit/>
          </a:bodyPr>
          <a:lstStyle/>
          <a:p>
            <a:pPr>
              <a:lnSpc>
                <a:spcPts val="1400"/>
              </a:lnSpc>
              <a:tabLst>
                <a:tab pos="114300" algn="l"/>
              </a:tabLst>
            </a:pPr>
            <a:r>
              <a:rPr lang="en-US" altLang="zh-CN" dirty="0" smtClean="0"/>
              <a:t>	</a:t>
            </a:r>
            <a:r>
              <a:rPr lang="en-US" altLang="zh-CN" sz="1200" dirty="0" smtClean="0">
                <a:solidFill>
                  <a:srgbClr val="619882"/>
                </a:solidFill>
                <a:latin typeface="Segoe UI" pitchFamily="18" charset="0"/>
                <a:cs typeface="Segoe UI" pitchFamily="18" charset="0"/>
              </a:rPr>
              <a:t>17</a:t>
            </a:r>
            <a:r>
              <a:rPr lang="en-US" altLang="zh-CN" sz="1000" dirty="0" smtClean="0">
                <a:solidFill>
                  <a:srgbClr val="619882"/>
                </a:solidFill>
                <a:latin typeface="Segoe UI" pitchFamily="18" charset="0"/>
                <a:cs typeface="Segoe UI" pitchFamily="18" charset="0"/>
              </a:rPr>
              <a:t>,5%</a:t>
            </a:r>
          </a:p>
          <a:p>
            <a:pPr>
              <a:lnSpc>
                <a:spcPts val="1300"/>
              </a:lnSpc>
              <a:tabLst>
                <a:tab pos="114300" algn="l"/>
              </a:tabLst>
            </a:pPr>
            <a:r>
              <a:rPr lang="en-US" altLang="zh-CN" sz="1000" dirty="0" smtClean="0">
                <a:solidFill>
                  <a:srgbClr val="000000"/>
                </a:solidFill>
                <a:latin typeface="Geogrotesque" pitchFamily="18" charset="0"/>
                <a:cs typeface="Geogrotesque" pitchFamily="18" charset="0"/>
              </a:rPr>
              <a:t>Operability</a:t>
            </a:r>
          </a:p>
        </p:txBody>
      </p:sp>
      <p:sp>
        <p:nvSpPr>
          <p:cNvPr id="1070" name="TextBox 1"/>
          <p:cNvSpPr txBox="1"/>
          <p:nvPr/>
        </p:nvSpPr>
        <p:spPr>
          <a:xfrm>
            <a:off x="2768600" y="8166100"/>
            <a:ext cx="736600" cy="355600"/>
          </a:xfrm>
          <a:prstGeom prst="rect">
            <a:avLst/>
          </a:prstGeom>
          <a:noFill/>
        </p:spPr>
        <p:txBody>
          <a:bodyPr wrap="none" lIns="0" tIns="0" rIns="0" rtlCol="0">
            <a:spAutoFit/>
          </a:bodyPr>
          <a:lstStyle/>
          <a:p>
            <a:pPr>
              <a:lnSpc>
                <a:spcPts val="1400"/>
              </a:lnSpc>
              <a:tabLst>
                <a:tab pos="241300" algn="l"/>
              </a:tabLst>
            </a:pPr>
            <a:r>
              <a:rPr lang="en-US" altLang="zh-CN" dirty="0" smtClean="0"/>
              <a:t>	</a:t>
            </a:r>
            <a:r>
              <a:rPr lang="en-US" altLang="zh-CN" sz="1200" dirty="0" smtClean="0">
                <a:solidFill>
                  <a:srgbClr val="619882"/>
                </a:solidFill>
                <a:latin typeface="Segoe UI" pitchFamily="18" charset="0"/>
                <a:cs typeface="Segoe UI" pitchFamily="18" charset="0"/>
              </a:rPr>
              <a:t>8</a:t>
            </a:r>
            <a:r>
              <a:rPr lang="en-US" altLang="zh-CN" sz="1000" dirty="0" smtClean="0">
                <a:solidFill>
                  <a:srgbClr val="619882"/>
                </a:solidFill>
                <a:latin typeface="Segoe UI" pitchFamily="18" charset="0"/>
                <a:cs typeface="Segoe UI" pitchFamily="18" charset="0"/>
              </a:rPr>
              <a:t>,4%</a:t>
            </a:r>
          </a:p>
          <a:p>
            <a:pPr>
              <a:lnSpc>
                <a:spcPts val="1300"/>
              </a:lnSpc>
              <a:tabLst>
                <a:tab pos="241300" algn="l"/>
              </a:tabLst>
            </a:pPr>
            <a:r>
              <a:rPr lang="en-US" altLang="zh-CN" sz="1000" dirty="0" smtClean="0">
                <a:solidFill>
                  <a:srgbClr val="000000"/>
                </a:solidFill>
                <a:latin typeface="Geogrotesque" pitchFamily="18" charset="0"/>
                <a:cs typeface="Geogrotesque" pitchFamily="18" charset="0"/>
              </a:rPr>
              <a:t>Supportability</a:t>
            </a:r>
          </a:p>
        </p:txBody>
      </p:sp>
      <p:sp>
        <p:nvSpPr>
          <p:cNvPr id="1071" name="TextBox 1"/>
          <p:cNvSpPr txBox="1"/>
          <p:nvPr/>
        </p:nvSpPr>
        <p:spPr>
          <a:xfrm>
            <a:off x="1574800" y="6413500"/>
            <a:ext cx="876300" cy="355600"/>
          </a:xfrm>
          <a:prstGeom prst="rect">
            <a:avLst/>
          </a:prstGeom>
          <a:noFill/>
        </p:spPr>
        <p:txBody>
          <a:bodyPr wrap="none" lIns="0" tIns="0" rIns="0" rtlCol="0">
            <a:spAutoFit/>
          </a:bodyPr>
          <a:lstStyle/>
          <a:p>
            <a:pPr>
              <a:lnSpc>
                <a:spcPts val="1400"/>
              </a:lnSpc>
              <a:tabLst>
                <a:tab pos="266700" algn="l"/>
              </a:tabLst>
            </a:pPr>
            <a:r>
              <a:rPr lang="en-US" altLang="zh-CN" dirty="0" smtClean="0"/>
              <a:t>	</a:t>
            </a:r>
            <a:r>
              <a:rPr lang="en-US" altLang="zh-CN" sz="1200" dirty="0" smtClean="0">
                <a:solidFill>
                  <a:srgbClr val="619882"/>
                </a:solidFill>
                <a:latin typeface="Segoe UI" pitchFamily="18" charset="0"/>
                <a:cs typeface="Segoe UI" pitchFamily="18" charset="0"/>
              </a:rPr>
              <a:t>18</a:t>
            </a:r>
            <a:r>
              <a:rPr lang="en-US" altLang="zh-CN" sz="1000" dirty="0" smtClean="0">
                <a:solidFill>
                  <a:srgbClr val="619882"/>
                </a:solidFill>
                <a:latin typeface="Segoe UI" pitchFamily="18" charset="0"/>
                <a:cs typeface="Segoe UI" pitchFamily="18" charset="0"/>
              </a:rPr>
              <a:t>,5%</a:t>
            </a:r>
          </a:p>
          <a:p>
            <a:pPr>
              <a:lnSpc>
                <a:spcPts val="1300"/>
              </a:lnSpc>
              <a:tabLst>
                <a:tab pos="266700" algn="l"/>
              </a:tabLst>
            </a:pPr>
            <a:r>
              <a:rPr lang="en-US" altLang="zh-CN" sz="1000" dirty="0" smtClean="0">
                <a:solidFill>
                  <a:srgbClr val="000000"/>
                </a:solidFill>
                <a:latin typeface="Geogrotesque" pitchFamily="18" charset="0"/>
                <a:cs typeface="Geogrotesque" pitchFamily="18" charset="0"/>
              </a:rPr>
              <a:t>Interoperatibility</a:t>
            </a:r>
          </a:p>
        </p:txBody>
      </p:sp>
      <p:sp>
        <p:nvSpPr>
          <p:cNvPr id="1072" name="TextBox 1"/>
          <p:cNvSpPr txBox="1"/>
          <p:nvPr/>
        </p:nvSpPr>
        <p:spPr>
          <a:xfrm>
            <a:off x="1739900" y="8166100"/>
            <a:ext cx="533400" cy="355600"/>
          </a:xfrm>
          <a:prstGeom prst="rect">
            <a:avLst/>
          </a:prstGeom>
          <a:noFill/>
        </p:spPr>
        <p:txBody>
          <a:bodyPr wrap="none" lIns="0" tIns="0" rIns="0" rtlCol="0">
            <a:spAutoFit/>
          </a:bodyPr>
          <a:lstStyle/>
          <a:p>
            <a:pPr>
              <a:lnSpc>
                <a:spcPts val="1400"/>
              </a:lnSpc>
              <a:tabLst>
                <a:tab pos="101600" algn="l"/>
              </a:tabLst>
            </a:pPr>
            <a:r>
              <a:rPr lang="en-US" altLang="zh-CN" dirty="0" smtClean="0"/>
              <a:t>	</a:t>
            </a:r>
            <a:r>
              <a:rPr lang="en-US" altLang="zh-CN" sz="1200" dirty="0" smtClean="0">
                <a:solidFill>
                  <a:srgbClr val="619882"/>
                </a:solidFill>
                <a:latin typeface="Segoe UI" pitchFamily="18" charset="0"/>
                <a:cs typeface="Segoe UI" pitchFamily="18" charset="0"/>
              </a:rPr>
              <a:t>10</a:t>
            </a:r>
            <a:r>
              <a:rPr lang="en-US" altLang="zh-CN" sz="1000" dirty="0" smtClean="0">
                <a:solidFill>
                  <a:srgbClr val="619882"/>
                </a:solidFill>
                <a:latin typeface="Segoe UI" pitchFamily="18" charset="0"/>
                <a:cs typeface="Segoe UI" pitchFamily="18" charset="0"/>
              </a:rPr>
              <a:t>,6%</a:t>
            </a:r>
          </a:p>
          <a:p>
            <a:pPr>
              <a:lnSpc>
                <a:spcPts val="1300"/>
              </a:lnSpc>
              <a:tabLst>
                <a:tab pos="101600" algn="l"/>
              </a:tabLst>
            </a:pPr>
            <a:r>
              <a:rPr lang="en-US" altLang="zh-CN" sz="1000" dirty="0" smtClean="0">
                <a:solidFill>
                  <a:srgbClr val="000000"/>
                </a:solidFill>
                <a:latin typeface="Geogrotesque" pitchFamily="18" charset="0"/>
                <a:cs typeface="Geogrotesque" pitchFamily="18" charset="0"/>
              </a:rPr>
              <a:t>Portability</a:t>
            </a:r>
          </a:p>
        </p:txBody>
      </p:sp>
      <p:sp>
        <p:nvSpPr>
          <p:cNvPr id="1073"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1536141" y="786777"/>
            <a:ext cx="4475988" cy="2665475"/>
          </a:xfrm>
          <a:custGeom>
            <a:avLst/>
            <a:gdLst>
              <a:gd name="connsiteX0" fmla="*/ 0 w 4475988"/>
              <a:gd name="connsiteY0" fmla="*/ 0 h 2665475"/>
              <a:gd name="connsiteX1" fmla="*/ 4475987 w 4475988"/>
              <a:gd name="connsiteY1" fmla="*/ 0 h 2665475"/>
              <a:gd name="connsiteX2" fmla="*/ 4475987 w 4475988"/>
              <a:gd name="connsiteY2" fmla="*/ 2665475 h 2665475"/>
              <a:gd name="connsiteX3" fmla="*/ 0 w 4475988"/>
              <a:gd name="connsiteY3" fmla="*/ 2665475 h 2665475"/>
              <a:gd name="connsiteX4" fmla="*/ 0 w 4475988"/>
              <a:gd name="connsiteY4" fmla="*/ 0 h 26654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475988" h="2665475">
                <a:moveTo>
                  <a:pt x="0" y="0"/>
                </a:moveTo>
                <a:lnTo>
                  <a:pt x="4475987" y="0"/>
                </a:lnTo>
                <a:lnTo>
                  <a:pt x="4475987" y="2665475"/>
                </a:lnTo>
                <a:lnTo>
                  <a:pt x="0" y="2665475"/>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239998" y="472805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239998" y="6347917"/>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239998" y="5268061"/>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239998" y="688790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239998" y="580791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239998" y="742777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239998" y="7967459"/>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239998" y="499807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239998" y="6617906"/>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3239998" y="5538063"/>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3239998" y="7157910"/>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239998" y="7697622"/>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239998" y="8237308"/>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239998" y="6077915"/>
            <a:ext cx="3600005" cy="143992"/>
          </a:xfrm>
          <a:custGeom>
            <a:avLst/>
            <a:gdLst>
              <a:gd name="connsiteX0" fmla="*/ 0 w 3600005"/>
              <a:gd name="connsiteY0" fmla="*/ 143992 h 143992"/>
              <a:gd name="connsiteX1" fmla="*/ 3600005 w 3600005"/>
              <a:gd name="connsiteY1" fmla="*/ 143992 h 143992"/>
              <a:gd name="connsiteX2" fmla="*/ 3600005 w 3600005"/>
              <a:gd name="connsiteY2" fmla="*/ 0 h 143992"/>
              <a:gd name="connsiteX3" fmla="*/ 0 w 3600005"/>
              <a:gd name="connsiteY3" fmla="*/ 0 h 143992"/>
              <a:gd name="connsiteX4" fmla="*/ 0 w 36000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0005" h="143992">
                <a:moveTo>
                  <a:pt x="0" y="143992"/>
                </a:moveTo>
                <a:lnTo>
                  <a:pt x="3600005" y="143992"/>
                </a:lnTo>
                <a:lnTo>
                  <a:pt x="3600005" y="0"/>
                </a:lnTo>
                <a:lnTo>
                  <a:pt x="0" y="0"/>
                </a:lnTo>
                <a:lnTo>
                  <a:pt x="0" y="143992"/>
                </a:lnTo>
              </a:path>
            </a:pathLst>
          </a:custGeom>
          <a:solidFill>
            <a:srgbClr val="9A9A9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239998" y="4728057"/>
            <a:ext cx="2548801" cy="143992"/>
          </a:xfrm>
          <a:custGeom>
            <a:avLst/>
            <a:gdLst>
              <a:gd name="connsiteX0" fmla="*/ 0 w 2548801"/>
              <a:gd name="connsiteY0" fmla="*/ 143992 h 143992"/>
              <a:gd name="connsiteX1" fmla="*/ 2548801 w 2548801"/>
              <a:gd name="connsiteY1" fmla="*/ 143992 h 143992"/>
              <a:gd name="connsiteX2" fmla="*/ 2548801 w 2548801"/>
              <a:gd name="connsiteY2" fmla="*/ 0 h 143992"/>
              <a:gd name="connsiteX3" fmla="*/ 0 w 2548801"/>
              <a:gd name="connsiteY3" fmla="*/ 0 h 143992"/>
              <a:gd name="connsiteX4" fmla="*/ 0 w 25488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8801" h="143992">
                <a:moveTo>
                  <a:pt x="0" y="143992"/>
                </a:moveTo>
                <a:lnTo>
                  <a:pt x="2548801" y="143992"/>
                </a:lnTo>
                <a:lnTo>
                  <a:pt x="2548801"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239998" y="6347917"/>
            <a:ext cx="997204" cy="143992"/>
          </a:xfrm>
          <a:custGeom>
            <a:avLst/>
            <a:gdLst>
              <a:gd name="connsiteX0" fmla="*/ 0 w 997204"/>
              <a:gd name="connsiteY0" fmla="*/ 143992 h 143992"/>
              <a:gd name="connsiteX1" fmla="*/ 997204 w 997204"/>
              <a:gd name="connsiteY1" fmla="*/ 143992 h 143992"/>
              <a:gd name="connsiteX2" fmla="*/ 997204 w 997204"/>
              <a:gd name="connsiteY2" fmla="*/ 0 h 143992"/>
              <a:gd name="connsiteX3" fmla="*/ 0 w 997204"/>
              <a:gd name="connsiteY3" fmla="*/ 0 h 143992"/>
              <a:gd name="connsiteX4" fmla="*/ 0 w 99720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97204" h="143992">
                <a:moveTo>
                  <a:pt x="0" y="143992"/>
                </a:moveTo>
                <a:lnTo>
                  <a:pt x="997204" y="143992"/>
                </a:lnTo>
                <a:lnTo>
                  <a:pt x="997204"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239998" y="5268061"/>
            <a:ext cx="1947595" cy="143992"/>
          </a:xfrm>
          <a:custGeom>
            <a:avLst/>
            <a:gdLst>
              <a:gd name="connsiteX0" fmla="*/ 0 w 1947595"/>
              <a:gd name="connsiteY0" fmla="*/ 143992 h 143992"/>
              <a:gd name="connsiteX1" fmla="*/ 1947595 w 1947595"/>
              <a:gd name="connsiteY1" fmla="*/ 143992 h 143992"/>
              <a:gd name="connsiteX2" fmla="*/ 1947595 w 1947595"/>
              <a:gd name="connsiteY2" fmla="*/ 0 h 143992"/>
              <a:gd name="connsiteX3" fmla="*/ 0 w 1947595"/>
              <a:gd name="connsiteY3" fmla="*/ 0 h 143992"/>
              <a:gd name="connsiteX4" fmla="*/ 0 w 19475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47595" h="143992">
                <a:moveTo>
                  <a:pt x="0" y="143992"/>
                </a:moveTo>
                <a:lnTo>
                  <a:pt x="1947595" y="143992"/>
                </a:lnTo>
                <a:lnTo>
                  <a:pt x="1947595"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239998" y="6887908"/>
            <a:ext cx="770394" cy="143992"/>
          </a:xfrm>
          <a:custGeom>
            <a:avLst/>
            <a:gdLst>
              <a:gd name="connsiteX0" fmla="*/ 0 w 770394"/>
              <a:gd name="connsiteY0" fmla="*/ 143992 h 143992"/>
              <a:gd name="connsiteX1" fmla="*/ 770394 w 770394"/>
              <a:gd name="connsiteY1" fmla="*/ 143992 h 143992"/>
              <a:gd name="connsiteX2" fmla="*/ 770394 w 770394"/>
              <a:gd name="connsiteY2" fmla="*/ 0 h 143992"/>
              <a:gd name="connsiteX3" fmla="*/ 0 w 770394"/>
              <a:gd name="connsiteY3" fmla="*/ 0 h 143992"/>
              <a:gd name="connsiteX4" fmla="*/ 0 w 770394"/>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0394" h="143992">
                <a:moveTo>
                  <a:pt x="0" y="143992"/>
                </a:moveTo>
                <a:lnTo>
                  <a:pt x="770394" y="143992"/>
                </a:lnTo>
                <a:lnTo>
                  <a:pt x="770394"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239998" y="5807913"/>
            <a:ext cx="1332001" cy="143992"/>
          </a:xfrm>
          <a:custGeom>
            <a:avLst/>
            <a:gdLst>
              <a:gd name="connsiteX0" fmla="*/ 0 w 1332001"/>
              <a:gd name="connsiteY0" fmla="*/ 143992 h 143992"/>
              <a:gd name="connsiteX1" fmla="*/ 1332001 w 1332001"/>
              <a:gd name="connsiteY1" fmla="*/ 143992 h 143992"/>
              <a:gd name="connsiteX2" fmla="*/ 1332001 w 1332001"/>
              <a:gd name="connsiteY2" fmla="*/ 0 h 143992"/>
              <a:gd name="connsiteX3" fmla="*/ 0 w 1332001"/>
              <a:gd name="connsiteY3" fmla="*/ 0 h 143992"/>
              <a:gd name="connsiteX4" fmla="*/ 0 w 13320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32001" h="143992">
                <a:moveTo>
                  <a:pt x="0" y="143992"/>
                </a:moveTo>
                <a:lnTo>
                  <a:pt x="1332001" y="143992"/>
                </a:lnTo>
                <a:lnTo>
                  <a:pt x="1332001"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3239998" y="7427772"/>
            <a:ext cx="475195" cy="143992"/>
          </a:xfrm>
          <a:custGeom>
            <a:avLst/>
            <a:gdLst>
              <a:gd name="connsiteX0" fmla="*/ 0 w 475195"/>
              <a:gd name="connsiteY0" fmla="*/ 143992 h 143992"/>
              <a:gd name="connsiteX1" fmla="*/ 475195 w 475195"/>
              <a:gd name="connsiteY1" fmla="*/ 143992 h 143992"/>
              <a:gd name="connsiteX2" fmla="*/ 475195 w 475195"/>
              <a:gd name="connsiteY2" fmla="*/ 0 h 143992"/>
              <a:gd name="connsiteX3" fmla="*/ 0 w 475195"/>
              <a:gd name="connsiteY3" fmla="*/ 0 h 143992"/>
              <a:gd name="connsiteX4" fmla="*/ 0 w 4751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5195" h="143992">
                <a:moveTo>
                  <a:pt x="0" y="143992"/>
                </a:moveTo>
                <a:lnTo>
                  <a:pt x="475195" y="143992"/>
                </a:lnTo>
                <a:lnTo>
                  <a:pt x="475195"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239998" y="7967459"/>
            <a:ext cx="255600" cy="143992"/>
          </a:xfrm>
          <a:custGeom>
            <a:avLst/>
            <a:gdLst>
              <a:gd name="connsiteX0" fmla="*/ 0 w 255600"/>
              <a:gd name="connsiteY0" fmla="*/ 143992 h 143992"/>
              <a:gd name="connsiteX1" fmla="*/ 255600 w 255600"/>
              <a:gd name="connsiteY1" fmla="*/ 143992 h 143992"/>
              <a:gd name="connsiteX2" fmla="*/ 255600 w 255600"/>
              <a:gd name="connsiteY2" fmla="*/ 0 h 143992"/>
              <a:gd name="connsiteX3" fmla="*/ 0 w 255600"/>
              <a:gd name="connsiteY3" fmla="*/ 0 h 143992"/>
              <a:gd name="connsiteX4" fmla="*/ 0 w 2556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600" h="143992">
                <a:moveTo>
                  <a:pt x="0" y="143992"/>
                </a:moveTo>
                <a:lnTo>
                  <a:pt x="255600" y="143992"/>
                </a:lnTo>
                <a:lnTo>
                  <a:pt x="255600" y="0"/>
                </a:lnTo>
                <a:lnTo>
                  <a:pt x="0" y="0"/>
                </a:lnTo>
                <a:lnTo>
                  <a:pt x="0" y="143992"/>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3239998" y="4998072"/>
            <a:ext cx="2386799" cy="143992"/>
          </a:xfrm>
          <a:custGeom>
            <a:avLst/>
            <a:gdLst>
              <a:gd name="connsiteX0" fmla="*/ 0 w 2386799"/>
              <a:gd name="connsiteY0" fmla="*/ 143992 h 143992"/>
              <a:gd name="connsiteX1" fmla="*/ 2386799 w 2386799"/>
              <a:gd name="connsiteY1" fmla="*/ 143992 h 143992"/>
              <a:gd name="connsiteX2" fmla="*/ 2386799 w 2386799"/>
              <a:gd name="connsiteY2" fmla="*/ 0 h 143992"/>
              <a:gd name="connsiteX3" fmla="*/ 0 w 2386799"/>
              <a:gd name="connsiteY3" fmla="*/ 0 h 143992"/>
              <a:gd name="connsiteX4" fmla="*/ 0 w 2386799"/>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86799" h="143992">
                <a:moveTo>
                  <a:pt x="0" y="143992"/>
                </a:moveTo>
                <a:lnTo>
                  <a:pt x="2386799" y="143992"/>
                </a:lnTo>
                <a:lnTo>
                  <a:pt x="2386799"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3239998" y="6617906"/>
            <a:ext cx="774001" cy="143992"/>
          </a:xfrm>
          <a:custGeom>
            <a:avLst/>
            <a:gdLst>
              <a:gd name="connsiteX0" fmla="*/ 0 w 774001"/>
              <a:gd name="connsiteY0" fmla="*/ 143992 h 143992"/>
              <a:gd name="connsiteX1" fmla="*/ 774001 w 774001"/>
              <a:gd name="connsiteY1" fmla="*/ 143992 h 143992"/>
              <a:gd name="connsiteX2" fmla="*/ 774001 w 774001"/>
              <a:gd name="connsiteY2" fmla="*/ 0 h 143992"/>
              <a:gd name="connsiteX3" fmla="*/ 0 w 774001"/>
              <a:gd name="connsiteY3" fmla="*/ 0 h 143992"/>
              <a:gd name="connsiteX4" fmla="*/ 0 w 774001"/>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4001" h="143992">
                <a:moveTo>
                  <a:pt x="0" y="143992"/>
                </a:moveTo>
                <a:lnTo>
                  <a:pt x="774001" y="143992"/>
                </a:lnTo>
                <a:lnTo>
                  <a:pt x="774001"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239998" y="5538063"/>
            <a:ext cx="1735200" cy="143992"/>
          </a:xfrm>
          <a:custGeom>
            <a:avLst/>
            <a:gdLst>
              <a:gd name="connsiteX0" fmla="*/ 0 w 1735200"/>
              <a:gd name="connsiteY0" fmla="*/ 143992 h 143992"/>
              <a:gd name="connsiteX1" fmla="*/ 1735200 w 1735200"/>
              <a:gd name="connsiteY1" fmla="*/ 143992 h 143992"/>
              <a:gd name="connsiteX2" fmla="*/ 1735200 w 1735200"/>
              <a:gd name="connsiteY2" fmla="*/ 0 h 143992"/>
              <a:gd name="connsiteX3" fmla="*/ 0 w 1735200"/>
              <a:gd name="connsiteY3" fmla="*/ 0 h 143992"/>
              <a:gd name="connsiteX4" fmla="*/ 0 w 17352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35200" h="143992">
                <a:moveTo>
                  <a:pt x="0" y="143992"/>
                </a:moveTo>
                <a:lnTo>
                  <a:pt x="1735200" y="143992"/>
                </a:lnTo>
                <a:lnTo>
                  <a:pt x="1735200"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3239998" y="7157910"/>
            <a:ext cx="655205" cy="143992"/>
          </a:xfrm>
          <a:custGeom>
            <a:avLst/>
            <a:gdLst>
              <a:gd name="connsiteX0" fmla="*/ 0 w 655205"/>
              <a:gd name="connsiteY0" fmla="*/ 143992 h 143992"/>
              <a:gd name="connsiteX1" fmla="*/ 655205 w 655205"/>
              <a:gd name="connsiteY1" fmla="*/ 143992 h 143992"/>
              <a:gd name="connsiteX2" fmla="*/ 655205 w 655205"/>
              <a:gd name="connsiteY2" fmla="*/ 0 h 143992"/>
              <a:gd name="connsiteX3" fmla="*/ 0 w 655205"/>
              <a:gd name="connsiteY3" fmla="*/ 0 h 143992"/>
              <a:gd name="connsiteX4" fmla="*/ 0 w 65520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5205" h="143992">
                <a:moveTo>
                  <a:pt x="0" y="143992"/>
                </a:moveTo>
                <a:lnTo>
                  <a:pt x="655205" y="143992"/>
                </a:lnTo>
                <a:lnTo>
                  <a:pt x="655205"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239998" y="7697622"/>
            <a:ext cx="374395" cy="143992"/>
          </a:xfrm>
          <a:custGeom>
            <a:avLst/>
            <a:gdLst>
              <a:gd name="connsiteX0" fmla="*/ 0 w 374395"/>
              <a:gd name="connsiteY0" fmla="*/ 143992 h 143992"/>
              <a:gd name="connsiteX1" fmla="*/ 374395 w 374395"/>
              <a:gd name="connsiteY1" fmla="*/ 143992 h 143992"/>
              <a:gd name="connsiteX2" fmla="*/ 374395 w 374395"/>
              <a:gd name="connsiteY2" fmla="*/ 0 h 143992"/>
              <a:gd name="connsiteX3" fmla="*/ 0 w 374395"/>
              <a:gd name="connsiteY3" fmla="*/ 0 h 143992"/>
              <a:gd name="connsiteX4" fmla="*/ 0 w 374395"/>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4395" h="143992">
                <a:moveTo>
                  <a:pt x="0" y="143992"/>
                </a:moveTo>
                <a:lnTo>
                  <a:pt x="374395" y="143992"/>
                </a:lnTo>
                <a:lnTo>
                  <a:pt x="374395"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3239998" y="8237308"/>
            <a:ext cx="79197" cy="143992"/>
          </a:xfrm>
          <a:custGeom>
            <a:avLst/>
            <a:gdLst>
              <a:gd name="connsiteX0" fmla="*/ 0 w 79197"/>
              <a:gd name="connsiteY0" fmla="*/ 143992 h 143992"/>
              <a:gd name="connsiteX1" fmla="*/ 79197 w 79197"/>
              <a:gd name="connsiteY1" fmla="*/ 143992 h 143992"/>
              <a:gd name="connsiteX2" fmla="*/ 79197 w 79197"/>
              <a:gd name="connsiteY2" fmla="*/ 0 h 143992"/>
              <a:gd name="connsiteX3" fmla="*/ 0 w 79197"/>
              <a:gd name="connsiteY3" fmla="*/ 0 h 143992"/>
              <a:gd name="connsiteX4" fmla="*/ 0 w 79197"/>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197" h="143992">
                <a:moveTo>
                  <a:pt x="0" y="143992"/>
                </a:moveTo>
                <a:lnTo>
                  <a:pt x="79197" y="143992"/>
                </a:lnTo>
                <a:lnTo>
                  <a:pt x="79197"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3239998" y="6077915"/>
            <a:ext cx="1224000" cy="143992"/>
          </a:xfrm>
          <a:custGeom>
            <a:avLst/>
            <a:gdLst>
              <a:gd name="connsiteX0" fmla="*/ 0 w 1224000"/>
              <a:gd name="connsiteY0" fmla="*/ 143992 h 143992"/>
              <a:gd name="connsiteX1" fmla="*/ 1224000 w 1224000"/>
              <a:gd name="connsiteY1" fmla="*/ 143992 h 143992"/>
              <a:gd name="connsiteX2" fmla="*/ 1224000 w 1224000"/>
              <a:gd name="connsiteY2" fmla="*/ 0 h 143992"/>
              <a:gd name="connsiteX3" fmla="*/ 0 w 1224000"/>
              <a:gd name="connsiteY3" fmla="*/ 0 h 143992"/>
              <a:gd name="connsiteX4" fmla="*/ 0 w 1224000"/>
              <a:gd name="connsiteY4" fmla="*/ 143992 h 1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4000" h="143992">
                <a:moveTo>
                  <a:pt x="0" y="143992"/>
                </a:moveTo>
                <a:lnTo>
                  <a:pt x="1224000" y="143992"/>
                </a:lnTo>
                <a:lnTo>
                  <a:pt x="1224000" y="0"/>
                </a:lnTo>
                <a:lnTo>
                  <a:pt x="0" y="0"/>
                </a:lnTo>
                <a:lnTo>
                  <a:pt x="0" y="143992"/>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584200"/>
            <a:ext cx="6426200" cy="3124200"/>
          </a:xfrm>
          <a:prstGeom prst="rect">
            <a:avLst/>
          </a:prstGeom>
          <a:noFill/>
        </p:spPr>
      </p:pic>
      <p:pic>
        <p:nvPicPr>
          <p:cNvPr id="1026"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1028"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2"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27</a:t>
            </a:r>
          </a:p>
        </p:txBody>
      </p:sp>
      <p:sp>
        <p:nvSpPr>
          <p:cNvPr id="1029" name="TextBox 1"/>
          <p:cNvSpPr txBox="1"/>
          <p:nvPr/>
        </p:nvSpPr>
        <p:spPr>
          <a:xfrm>
            <a:off x="4965699" y="8648700"/>
            <a:ext cx="1938337" cy="1359346"/>
          </a:xfrm>
          <a:prstGeom prst="rect">
            <a:avLst/>
          </a:prstGeom>
          <a:noFill/>
        </p:spPr>
        <p:txBody>
          <a:bodyPr wrap="square" lIns="0" tIns="0" rIns="0" rtlCol="0">
            <a:spAutoFit/>
          </a:bodyPr>
          <a:lstStyle/>
          <a:p>
            <a:r>
              <a:rPr lang="en-US" sz="1600" baseline="30000" dirty="0" smtClean="0">
                <a:latin typeface="Geogrotesque"/>
              </a:rPr>
              <a:t>The survey indicates that there are still significant improvement opportunities in test process, communication and test techniques, that have been cornerstones of ISTQB® syllabi since the certification scheme began.</a:t>
            </a:r>
          </a:p>
        </p:txBody>
      </p:sp>
      <p:sp>
        <p:nvSpPr>
          <p:cNvPr id="1030" name="TextBox 1"/>
          <p:cNvSpPr txBox="1"/>
          <p:nvPr/>
        </p:nvSpPr>
        <p:spPr>
          <a:xfrm>
            <a:off x="1" y="4889500"/>
            <a:ext cx="2590800" cy="3777957"/>
          </a:xfrm>
          <a:prstGeom prst="rect">
            <a:avLst/>
          </a:prstGeom>
          <a:noFill/>
        </p:spPr>
        <p:txBody>
          <a:bodyPr wrap="square" lIns="0" tIns="0" rIns="0" rtlCol="0">
            <a:spAutoFit/>
          </a:bodyPr>
          <a:lstStyle/>
          <a:p>
            <a:pPr algn="r">
              <a:lnSpc>
                <a:spcPts val="1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Automation</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Knowledge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about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Processes</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Communication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Between</a:t>
            </a:r>
          </a:p>
          <a:p>
            <a:pPr algn="r">
              <a:lnSpc>
                <a:spcPts val="9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Development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Knowledge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about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Design</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Maintaining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Cases</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Data</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Preparation</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Communication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Between</a:t>
            </a:r>
          </a:p>
          <a:p>
            <a:pPr algn="r">
              <a:lnSpc>
                <a:spcPts val="9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Project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Prioritization</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Maintaining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Scripts</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Time</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Having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Well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Trained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Personnel</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Unrealistic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Expectations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of</a:t>
            </a:r>
          </a:p>
          <a:p>
            <a:pPr algn="r">
              <a:lnSpc>
                <a:spcPts val="9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Stakeholders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from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Team</a:t>
            </a:r>
          </a:p>
          <a:p>
            <a:pPr algn="r">
              <a:lnSpc>
                <a:spcPts val="16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Budget</a:t>
            </a:r>
          </a:p>
          <a:p>
            <a:pPr algn="r">
              <a:lnSpc>
                <a:spcPts val="2100"/>
              </a:lnSpc>
              <a:tabLst>
                <a:tab pos="38100" algn="l"/>
                <a:tab pos="152400" algn="l"/>
                <a:tab pos="165100" algn="l"/>
                <a:tab pos="317500" algn="l"/>
                <a:tab pos="355600" algn="l"/>
                <a:tab pos="482600" algn="l"/>
                <a:tab pos="558800" algn="l"/>
                <a:tab pos="571500" algn="l"/>
                <a:tab pos="622300" algn="l"/>
                <a:tab pos="685800" algn="l"/>
                <a:tab pos="749300" algn="l"/>
                <a:tab pos="1028700" algn="l"/>
                <a:tab pos="1206500" algn="l"/>
                <a:tab pos="1511300" algn="l"/>
                <a:tab pos="1600200" algn="l"/>
                <a:tab pos="16383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a:p>
            <a:pPr>
              <a:lnSpc>
                <a:spcPts val="1000"/>
              </a:lnSpc>
            </a:pPr>
            <a:endParaRPr lang="en-US" altLang="zh-CN" dirty="0" smtClean="0"/>
          </a:p>
        </p:txBody>
      </p:sp>
      <p:sp>
        <p:nvSpPr>
          <p:cNvPr id="1031" name="TextBox 1"/>
          <p:cNvSpPr txBox="1"/>
          <p:nvPr/>
        </p:nvSpPr>
        <p:spPr>
          <a:xfrm>
            <a:off x="2743200" y="4864100"/>
            <a:ext cx="1955800" cy="3854901"/>
          </a:xfrm>
          <a:prstGeom prst="rect">
            <a:avLst/>
          </a:prstGeom>
          <a:noFill/>
        </p:spPr>
        <p:txBody>
          <a:bodyPr wrap="square" lIns="0" tIns="0" rIns="0" rtlCol="0">
            <a:spAutoFit/>
          </a:bodyPr>
          <a:lstStyle/>
          <a:p>
            <a:pPr>
              <a:lnSpc>
                <a:spcPts val="1400"/>
              </a:lnSpc>
              <a:tabLst>
                <a:tab pos="88900" algn="l"/>
              </a:tabLst>
            </a:pPr>
            <a:r>
              <a:rPr lang="en-US" altLang="zh-CN" sz="1200" b="1" dirty="0" smtClean="0">
                <a:solidFill>
                  <a:srgbClr val="8E7C36"/>
                </a:solidFill>
                <a:latin typeface="Geogrotesque" pitchFamily="18" charset="0"/>
                <a:cs typeface="Geogrotesque" pitchFamily="18" charset="0"/>
              </a:rPr>
              <a:t>58</a:t>
            </a:r>
            <a:r>
              <a:rPr lang="en-US" altLang="zh-CN" sz="1000" b="1" dirty="0" smtClean="0">
                <a:solidFill>
                  <a:srgbClr val="8E7C36"/>
                </a:solidFill>
                <a:latin typeface="Geogrotesque" pitchFamily="18" charset="0"/>
                <a:cs typeface="Geogrotesque" pitchFamily="18" charset="0"/>
              </a:rPr>
              <a:t>,5%</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46</a:t>
            </a:r>
            <a:r>
              <a:rPr lang="en-US" altLang="zh-CN" sz="1000" b="1" dirty="0" smtClean="0">
                <a:solidFill>
                  <a:srgbClr val="FCE320"/>
                </a:solidFill>
                <a:latin typeface="Geogrotesque" pitchFamily="18" charset="0"/>
                <a:cs typeface="Geogrotesque" pitchFamily="18" charset="0"/>
              </a:rPr>
              <a:t>,6%</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46</a:t>
            </a:r>
            <a:r>
              <a:rPr lang="en-US" altLang="zh-CN" sz="1000" b="1" dirty="0" smtClean="0">
                <a:solidFill>
                  <a:srgbClr val="8E7C36"/>
                </a:solidFill>
                <a:latin typeface="Geogrotesque" pitchFamily="18" charset="0"/>
                <a:cs typeface="Geogrotesque" pitchFamily="18" charset="0"/>
              </a:rPr>
              <a:t>,4%</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40</a:t>
            </a:r>
            <a:r>
              <a:rPr lang="en-US" altLang="zh-CN" sz="1000" b="1" dirty="0" smtClean="0">
                <a:solidFill>
                  <a:srgbClr val="FCE320"/>
                </a:solidFill>
                <a:latin typeface="Geogrotesque" pitchFamily="18" charset="0"/>
                <a:cs typeface="Geogrotesque" pitchFamily="18" charset="0"/>
              </a:rPr>
              <a:t>,7%</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38</a:t>
            </a:r>
            <a:r>
              <a:rPr lang="en-US" altLang="zh-CN" sz="1000" b="1" dirty="0" smtClean="0">
                <a:solidFill>
                  <a:srgbClr val="8E7C36"/>
                </a:solidFill>
                <a:latin typeface="Geogrotesque" pitchFamily="18" charset="0"/>
                <a:cs typeface="Geogrotesque" pitchFamily="18" charset="0"/>
              </a:rPr>
              <a:t>,7%</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32</a:t>
            </a:r>
            <a:r>
              <a:rPr lang="en-US" altLang="zh-CN" sz="1000" b="1" dirty="0" smtClean="0">
                <a:solidFill>
                  <a:srgbClr val="FCE320"/>
                </a:solidFill>
                <a:latin typeface="Geogrotesque" pitchFamily="18" charset="0"/>
                <a:cs typeface="Geogrotesque" pitchFamily="18" charset="0"/>
              </a:rPr>
              <a:t>,6%</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31</a:t>
            </a:r>
            <a:r>
              <a:rPr lang="en-US" altLang="zh-CN" sz="1000" b="1" dirty="0" smtClean="0">
                <a:solidFill>
                  <a:srgbClr val="8E7C36"/>
                </a:solidFill>
                <a:latin typeface="Geogrotesque" pitchFamily="18" charset="0"/>
                <a:cs typeface="Geogrotesque" pitchFamily="18" charset="0"/>
              </a:rPr>
              <a:t>,1%</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29</a:t>
            </a:r>
            <a:r>
              <a:rPr lang="en-US" altLang="zh-CN" sz="1000" b="1" dirty="0" smtClean="0">
                <a:solidFill>
                  <a:srgbClr val="FCE320"/>
                </a:solidFill>
                <a:latin typeface="Geogrotesque" pitchFamily="18" charset="0"/>
                <a:cs typeface="Geogrotesque" pitchFamily="18" charset="0"/>
              </a:rPr>
              <a:t>,9%</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28</a:t>
            </a:r>
            <a:r>
              <a:rPr lang="en-US" altLang="zh-CN" sz="1000" b="1" dirty="0" smtClean="0">
                <a:solidFill>
                  <a:srgbClr val="8E7C36"/>
                </a:solidFill>
                <a:latin typeface="Geogrotesque" pitchFamily="18" charset="0"/>
                <a:cs typeface="Geogrotesque" pitchFamily="18" charset="0"/>
              </a:rPr>
              <a:t>,9%</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28</a:t>
            </a:r>
            <a:r>
              <a:rPr lang="en-US" altLang="zh-CN" sz="1000" b="1" dirty="0" smtClean="0">
                <a:solidFill>
                  <a:srgbClr val="FCE320"/>
                </a:solidFill>
                <a:latin typeface="Geogrotesque" pitchFamily="18" charset="0"/>
                <a:cs typeface="Geogrotesque" pitchFamily="18" charset="0"/>
              </a:rPr>
              <a:t>,9%</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27</a:t>
            </a:r>
            <a:r>
              <a:rPr lang="en-US" altLang="zh-CN" sz="1000" b="1" dirty="0" smtClean="0">
                <a:solidFill>
                  <a:srgbClr val="8E7C36"/>
                </a:solidFill>
                <a:latin typeface="Geogrotesque" pitchFamily="18" charset="0"/>
                <a:cs typeface="Geogrotesque" pitchFamily="18" charset="0"/>
              </a:rPr>
              <a:t>,8%</a:t>
            </a:r>
          </a:p>
          <a:p>
            <a:pPr>
              <a:lnSpc>
                <a:spcPts val="2100"/>
              </a:lnSpc>
              <a:tabLst>
                <a:tab pos="88900" algn="l"/>
              </a:tabLst>
            </a:pPr>
            <a:r>
              <a:rPr lang="en-US" altLang="zh-CN" sz="1200" b="1" dirty="0" smtClean="0">
                <a:solidFill>
                  <a:srgbClr val="FCE320"/>
                </a:solidFill>
                <a:latin typeface="Geogrotesque" pitchFamily="18" charset="0"/>
                <a:cs typeface="Geogrotesque" pitchFamily="18" charset="0"/>
              </a:rPr>
              <a:t>19</a:t>
            </a:r>
            <a:r>
              <a:rPr lang="en-US" altLang="zh-CN" sz="1000" b="1" dirty="0" smtClean="0">
                <a:solidFill>
                  <a:srgbClr val="FCE320"/>
                </a:solidFill>
                <a:latin typeface="Geogrotesque" pitchFamily="18" charset="0"/>
                <a:cs typeface="Geogrotesque" pitchFamily="18" charset="0"/>
              </a:rPr>
              <a:t>,5%</a:t>
            </a:r>
          </a:p>
          <a:p>
            <a:pPr>
              <a:lnSpc>
                <a:spcPts val="2100"/>
              </a:lnSpc>
              <a:tabLst>
                <a:tab pos="88900" algn="l"/>
              </a:tabLst>
            </a:pPr>
            <a:r>
              <a:rPr lang="en-US" altLang="zh-CN" sz="1200" b="1" dirty="0" smtClean="0">
                <a:solidFill>
                  <a:srgbClr val="8E7C36"/>
                </a:solidFill>
                <a:latin typeface="Geogrotesque" pitchFamily="18" charset="0"/>
                <a:cs typeface="Geogrotesque" pitchFamily="18" charset="0"/>
              </a:rPr>
              <a:t>16</a:t>
            </a:r>
            <a:r>
              <a:rPr lang="en-US" altLang="zh-CN" sz="1000" b="1" dirty="0" smtClean="0">
                <a:solidFill>
                  <a:srgbClr val="8E7C36"/>
                </a:solidFill>
                <a:latin typeface="Geogrotesque" pitchFamily="18" charset="0"/>
                <a:cs typeface="Geogrotesque" pitchFamily="18" charset="0"/>
              </a:rPr>
              <a:t>,2%</a:t>
            </a:r>
          </a:p>
          <a:p>
            <a:pPr>
              <a:lnSpc>
                <a:spcPts val="2100"/>
              </a:lnSpc>
              <a:tabLst>
                <a:tab pos="88900" algn="l"/>
              </a:tabLst>
            </a:pPr>
            <a:r>
              <a:rPr lang="en-US" altLang="zh-CN" dirty="0" smtClean="0"/>
              <a:t>	</a:t>
            </a:r>
            <a:r>
              <a:rPr lang="en-US" altLang="zh-CN" sz="1200" b="1" dirty="0" smtClean="0">
                <a:solidFill>
                  <a:srgbClr val="FCE320"/>
                </a:solidFill>
                <a:latin typeface="Geogrotesque" pitchFamily="18" charset="0"/>
                <a:cs typeface="Geogrotesque" pitchFamily="18" charset="0"/>
              </a:rPr>
              <a:t>1</a:t>
            </a:r>
            <a:r>
              <a:rPr lang="en-US" altLang="zh-CN" sz="1000" b="1" dirty="0" smtClean="0">
                <a:solidFill>
                  <a:srgbClr val="FCE320"/>
                </a:solidFill>
                <a:latin typeface="Geogrotesque" pitchFamily="18" charset="0"/>
                <a:cs typeface="Geogrotesque" pitchFamily="18" charset="0"/>
              </a:rPr>
              <a:t>,8</a:t>
            </a:r>
            <a:r>
              <a:rPr lang="en-US" altLang="zh-CN" sz="1000" b="1" dirty="0" smtClean="0">
                <a:solidFill>
                  <a:srgbClr val="FCE320"/>
                </a:solidFill>
                <a:latin typeface="Geogrotesque" pitchFamily="18" charset="0"/>
                <a:cs typeface="Geogrotesque" pitchFamily="18" charset="0"/>
              </a:rPr>
              <a:t>%</a:t>
            </a:r>
            <a:endParaRPr lang="en-US" altLang="zh-CN" sz="1000" b="1" dirty="0" smtClean="0">
              <a:solidFill>
                <a:srgbClr val="FCE320"/>
              </a:solidFill>
              <a:latin typeface="Geogrotesque" pitchFamily="18" charset="0"/>
              <a:cs typeface="Geogrotesque" pitchFamily="18" charset="0"/>
            </a:endParaRPr>
          </a:p>
        </p:txBody>
      </p:sp>
      <p:sp>
        <p:nvSpPr>
          <p:cNvPr id="1032"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033" name="TextBox 1"/>
          <p:cNvSpPr txBox="1"/>
          <p:nvPr/>
        </p:nvSpPr>
        <p:spPr>
          <a:xfrm>
            <a:off x="711200" y="825500"/>
            <a:ext cx="6108700" cy="3822700"/>
          </a:xfrm>
          <a:prstGeom prst="rect">
            <a:avLst/>
          </a:prstGeom>
          <a:noFill/>
        </p:spPr>
        <p:txBody>
          <a:bodyPr wrap="none" lIns="0" tIns="0" rIns="0" rtlCol="0">
            <a:spAutoFit/>
          </a:bodyPr>
          <a:lstStyle/>
          <a:p>
            <a:pPr>
              <a:lnSpc>
                <a:spcPts val="5900"/>
              </a:lnSpc>
              <a:tabLst>
                <a:tab pos="901700" algn="l"/>
                <a:tab pos="1587500" algn="l"/>
              </a:tabLst>
            </a:pPr>
            <a:r>
              <a:rPr lang="en-US" altLang="zh-CN" dirty="0" smtClean="0"/>
              <a:t>	</a:t>
            </a:r>
            <a:r>
              <a:rPr lang="en-US" altLang="zh-CN" sz="4900" b="1" dirty="0" smtClean="0">
                <a:solidFill>
                  <a:srgbClr val="FFFFFF"/>
                </a:solidFill>
                <a:latin typeface="Avenir Next LT Pro" pitchFamily="18" charset="0"/>
                <a:cs typeface="Avenir Next LT Pro" pitchFamily="18" charset="0"/>
              </a:rPr>
              <a:t>Improvement</a:t>
            </a:r>
          </a:p>
          <a:p>
            <a:pPr>
              <a:lnSpc>
                <a:spcPts val="4800"/>
              </a:lnSpc>
              <a:tabLst>
                <a:tab pos="901700" algn="l"/>
                <a:tab pos="1587500" algn="l"/>
              </a:tabLst>
            </a:pPr>
            <a:r>
              <a:rPr lang="en-US" altLang="zh-CN" dirty="0" smtClean="0"/>
              <a:t>	</a:t>
            </a:r>
            <a:r>
              <a:rPr lang="en-US" altLang="zh-CN" sz="4900" b="1" dirty="0" smtClean="0">
                <a:solidFill>
                  <a:srgbClr val="FFFFFF"/>
                </a:solidFill>
                <a:latin typeface="Avenir Next LT Pro" pitchFamily="18" charset="0"/>
                <a:cs typeface="Avenir Next LT Pro" pitchFamily="18" charset="0"/>
              </a:rPr>
              <a:t>Opportunities</a:t>
            </a:r>
          </a:p>
          <a:p>
            <a:pPr>
              <a:lnSpc>
                <a:spcPts val="4500"/>
              </a:lnSpc>
              <a:tabLst>
                <a:tab pos="901700" algn="l"/>
                <a:tab pos="1587500" algn="l"/>
              </a:tabLst>
            </a:pPr>
            <a:r>
              <a:rPr lang="en-US" altLang="zh-CN" dirty="0" smtClean="0"/>
              <a:t>		</a:t>
            </a:r>
            <a:r>
              <a:rPr lang="en-US" altLang="zh-CN" sz="3600" b="1" dirty="0" smtClean="0">
                <a:solidFill>
                  <a:srgbClr val="FFFFFF"/>
                </a:solidFill>
                <a:latin typeface="Avenir Next LT Pro" pitchFamily="18" charset="0"/>
                <a:cs typeface="Avenir Next LT Pro" pitchFamily="18" charset="0"/>
              </a:rPr>
              <a:t>in</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Avenir Next LT Pro" pitchFamily="18" charset="0"/>
                <a:cs typeface="Avenir Next LT Pro" pitchFamily="18" charset="0"/>
              </a:rPr>
              <a:t>the</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Avenir Next LT Pro" pitchFamily="18" charset="0"/>
                <a:cs typeface="Avenir Next LT Pro" pitchFamily="18" charset="0"/>
              </a:rPr>
              <a:t>Testing</a:t>
            </a:r>
          </a:p>
          <a:p>
            <a:pPr>
              <a:lnSpc>
                <a:spcPts val="7200"/>
              </a:lnSpc>
              <a:tabLst>
                <a:tab pos="901700" algn="l"/>
                <a:tab pos="1587500" algn="l"/>
              </a:tabLst>
            </a:pPr>
            <a:r>
              <a:rPr lang="en-US" altLang="zh-CN" dirty="0" smtClean="0"/>
              <a:t>	</a:t>
            </a:r>
            <a:r>
              <a:rPr lang="en-US" altLang="zh-CN" sz="7000" b="1" dirty="0" smtClean="0">
                <a:solidFill>
                  <a:srgbClr val="FFFFFF"/>
                </a:solidFill>
                <a:latin typeface="Avenir Next LT Pro" pitchFamily="18" charset="0"/>
                <a:cs typeface="Avenir Next LT Pro" pitchFamily="18" charset="0"/>
              </a:rPr>
              <a:t>Activities</a:t>
            </a:r>
          </a:p>
          <a:p>
            <a:pPr>
              <a:lnSpc>
                <a:spcPts val="1000"/>
              </a:lnSpc>
            </a:pPr>
            <a:endParaRPr lang="en-US" altLang="zh-CN" dirty="0" smtClean="0"/>
          </a:p>
          <a:p>
            <a:pPr>
              <a:lnSpc>
                <a:spcPts val="1000"/>
              </a:lnSpc>
            </a:pPr>
            <a:endParaRPr lang="en-US" altLang="zh-CN" dirty="0" smtClean="0"/>
          </a:p>
          <a:p>
            <a:pPr>
              <a:lnSpc>
                <a:spcPts val="3400"/>
              </a:lnSpc>
              <a:tabLst>
                <a:tab pos="901700" algn="l"/>
                <a:tab pos="1587500" algn="l"/>
              </a:tabLst>
            </a:pPr>
            <a:r>
              <a:rPr lang="en-US" altLang="zh-CN" sz="2000" b="1" dirty="0" smtClean="0">
                <a:solidFill>
                  <a:srgbClr val="000000"/>
                </a:solidFill>
                <a:latin typeface="Geogrotesque" pitchFamily="18" charset="0"/>
                <a:cs typeface="Geogrotesque" pitchFamily="18" charset="0"/>
              </a:rPr>
              <a:t>What</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are</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the</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main</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improvement</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areas</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in</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your</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Geogrotesque" pitchFamily="18" charset="0"/>
                <a:cs typeface="Geogrotesque" pitchFamily="18" charset="0"/>
              </a:rPr>
              <a:t>testing</a:t>
            </a:r>
          </a:p>
          <a:p>
            <a:pPr>
              <a:lnSpc>
                <a:spcPts val="2000"/>
              </a:lnSpc>
              <a:tabLst>
                <a:tab pos="901700" algn="l"/>
                <a:tab pos="1587500" algn="l"/>
              </a:tabLst>
            </a:pPr>
            <a:r>
              <a:rPr lang="en-US" altLang="zh-CN" sz="2000" b="1" dirty="0" smtClean="0">
                <a:solidFill>
                  <a:srgbClr val="000000"/>
                </a:solidFill>
                <a:latin typeface="Geogrotesque" pitchFamily="18" charset="0"/>
                <a:cs typeface="Geogrotesque" pitchFamily="18" charset="0"/>
              </a:rPr>
              <a:t>activities?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(Multiple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answers</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were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Geogrotesque" pitchFamily="18" charset="0"/>
                <a:cs typeface="Geogrotesque" pitchFamily="18" charset="0"/>
              </a:rPr>
              <a:t>allowed.)</a:t>
            </a:r>
          </a:p>
        </p:txBody>
      </p:sp>
      <p:sp>
        <p:nvSpPr>
          <p:cNvPr id="42" name="41 Metin kutusu"/>
          <p:cNvSpPr txBox="1"/>
          <p:nvPr/>
        </p:nvSpPr>
        <p:spPr>
          <a:xfrm>
            <a:off x="427037" y="8622506"/>
            <a:ext cx="2133600" cy="1405513"/>
          </a:xfrm>
          <a:prstGeom prst="rect">
            <a:avLst/>
          </a:prstGeom>
          <a:noFill/>
        </p:spPr>
        <p:txBody>
          <a:bodyPr wrap="square" rtlCol="0">
            <a:spAutoFit/>
          </a:bodyPr>
          <a:lstStyle/>
          <a:p>
            <a:r>
              <a:rPr lang="en-US" sz="1600" baseline="30000" dirty="0" smtClean="0">
                <a:latin typeface="Geogrotesque"/>
              </a:rPr>
              <a:t>Test automation confirms to be a very hot topic, because it is at the same time one of the most adopted practices, an activity for which external support is sought and the area with highest improvement potential.</a:t>
            </a:r>
          </a:p>
        </p:txBody>
      </p:sp>
      <p:sp>
        <p:nvSpPr>
          <p:cNvPr id="43" name="42 Metin kutusu"/>
          <p:cNvSpPr txBox="1"/>
          <p:nvPr/>
        </p:nvSpPr>
        <p:spPr>
          <a:xfrm>
            <a:off x="2560637" y="8622506"/>
            <a:ext cx="2057400" cy="1241365"/>
          </a:xfrm>
          <a:prstGeom prst="rect">
            <a:avLst/>
          </a:prstGeom>
          <a:noFill/>
        </p:spPr>
        <p:txBody>
          <a:bodyPr wrap="square" rtlCol="0">
            <a:spAutoFit/>
          </a:bodyPr>
          <a:lstStyle/>
          <a:p>
            <a:r>
              <a:rPr lang="en-US" sz="1600" baseline="30000" dirty="0" smtClean="0">
                <a:latin typeface="Geogrotesque"/>
              </a:rPr>
              <a:t>In this respect, ISTQB® is completing additional certification modules dedicated to test automation for both the traditional SDLC and for the Agile context</a:t>
            </a:r>
            <a:r>
              <a:rPr lang="en-US" sz="1600" baseline="30000" dirty="0" smtClean="0">
                <a:latin typeface="Geogrotesque"/>
              </a:rPr>
              <a:t>.</a:t>
            </a:r>
            <a:endParaRPr lang="en-US" sz="1600" baseline="30000" dirty="0" smtClean="0">
              <a:latin typeface="Geogrotesq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241329" y="1617254"/>
            <a:ext cx="112674" cy="286067"/>
          </a:xfrm>
          <a:custGeom>
            <a:avLst/>
            <a:gdLst>
              <a:gd name="connsiteX0" fmla="*/ 0 w 112674"/>
              <a:gd name="connsiteY0" fmla="*/ 12191 h 286067"/>
              <a:gd name="connsiteX1" fmla="*/ 87172 w 112674"/>
              <a:gd name="connsiteY1" fmla="*/ 143040 h 286067"/>
              <a:gd name="connsiteX2" fmla="*/ 0 w 112674"/>
              <a:gd name="connsiteY2" fmla="*/ 273875 h 286067"/>
              <a:gd name="connsiteX3" fmla="*/ 0 w 112674"/>
              <a:gd name="connsiteY3" fmla="*/ 286067 h 286067"/>
              <a:gd name="connsiteX4" fmla="*/ 112674 w 112674"/>
              <a:gd name="connsiteY4" fmla="*/ 143040 h 286067"/>
              <a:gd name="connsiteX5" fmla="*/ 0 w 112674"/>
              <a:gd name="connsiteY5" fmla="*/ 0 h 286067"/>
              <a:gd name="connsiteX6" fmla="*/ 0 w 112674"/>
              <a:gd name="connsiteY6" fmla="*/ 12191 h 2860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2674" h="286067">
                <a:moveTo>
                  <a:pt x="0" y="12191"/>
                </a:moveTo>
                <a:lnTo>
                  <a:pt x="87172" y="143040"/>
                </a:lnTo>
                <a:lnTo>
                  <a:pt x="0" y="273875"/>
                </a:lnTo>
                <a:lnTo>
                  <a:pt x="0" y="286067"/>
                </a:lnTo>
                <a:lnTo>
                  <a:pt x="112674" y="143040"/>
                </a:lnTo>
                <a:lnTo>
                  <a:pt x="0" y="0"/>
                </a:lnTo>
                <a:lnTo>
                  <a:pt x="0" y="12191"/>
                </a:lnTo>
              </a:path>
            </a:pathLst>
          </a:custGeom>
          <a:solidFill>
            <a:srgbClr val="D31D4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241329" y="2544890"/>
            <a:ext cx="112674" cy="286067"/>
          </a:xfrm>
          <a:custGeom>
            <a:avLst/>
            <a:gdLst>
              <a:gd name="connsiteX0" fmla="*/ 0 w 112674"/>
              <a:gd name="connsiteY0" fmla="*/ 12191 h 286067"/>
              <a:gd name="connsiteX1" fmla="*/ 87172 w 112674"/>
              <a:gd name="connsiteY1" fmla="*/ 143040 h 286067"/>
              <a:gd name="connsiteX2" fmla="*/ 0 w 112674"/>
              <a:gd name="connsiteY2" fmla="*/ 273875 h 286067"/>
              <a:gd name="connsiteX3" fmla="*/ 0 w 112674"/>
              <a:gd name="connsiteY3" fmla="*/ 286067 h 286067"/>
              <a:gd name="connsiteX4" fmla="*/ 112674 w 112674"/>
              <a:gd name="connsiteY4" fmla="*/ 143040 h 286067"/>
              <a:gd name="connsiteX5" fmla="*/ 0 w 112674"/>
              <a:gd name="connsiteY5" fmla="*/ 0 h 286067"/>
              <a:gd name="connsiteX6" fmla="*/ 0 w 112674"/>
              <a:gd name="connsiteY6" fmla="*/ 12191 h 2860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2674" h="286067">
                <a:moveTo>
                  <a:pt x="0" y="12191"/>
                </a:moveTo>
                <a:lnTo>
                  <a:pt x="87172" y="143040"/>
                </a:lnTo>
                <a:lnTo>
                  <a:pt x="0" y="273875"/>
                </a:lnTo>
                <a:lnTo>
                  <a:pt x="0" y="286067"/>
                </a:lnTo>
                <a:lnTo>
                  <a:pt x="112674" y="143040"/>
                </a:lnTo>
                <a:lnTo>
                  <a:pt x="0" y="0"/>
                </a:lnTo>
                <a:lnTo>
                  <a:pt x="0" y="12191"/>
                </a:lnTo>
              </a:path>
            </a:pathLst>
          </a:custGeom>
          <a:solidFill>
            <a:srgbClr val="D31D4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241329" y="3466744"/>
            <a:ext cx="112674" cy="286067"/>
          </a:xfrm>
          <a:custGeom>
            <a:avLst/>
            <a:gdLst>
              <a:gd name="connsiteX0" fmla="*/ 0 w 112674"/>
              <a:gd name="connsiteY0" fmla="*/ 12192 h 286067"/>
              <a:gd name="connsiteX1" fmla="*/ 87172 w 112674"/>
              <a:gd name="connsiteY1" fmla="*/ 143040 h 286067"/>
              <a:gd name="connsiteX2" fmla="*/ 0 w 112674"/>
              <a:gd name="connsiteY2" fmla="*/ 273875 h 286067"/>
              <a:gd name="connsiteX3" fmla="*/ 0 w 112674"/>
              <a:gd name="connsiteY3" fmla="*/ 286067 h 286067"/>
              <a:gd name="connsiteX4" fmla="*/ 112674 w 112674"/>
              <a:gd name="connsiteY4" fmla="*/ 143040 h 286067"/>
              <a:gd name="connsiteX5" fmla="*/ 0 w 112674"/>
              <a:gd name="connsiteY5" fmla="*/ 0 h 286067"/>
              <a:gd name="connsiteX6" fmla="*/ 0 w 112674"/>
              <a:gd name="connsiteY6" fmla="*/ 12192 h 2860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2674" h="286067">
                <a:moveTo>
                  <a:pt x="0" y="12192"/>
                </a:moveTo>
                <a:lnTo>
                  <a:pt x="87172" y="143040"/>
                </a:lnTo>
                <a:lnTo>
                  <a:pt x="0" y="273875"/>
                </a:lnTo>
                <a:lnTo>
                  <a:pt x="0" y="286067"/>
                </a:lnTo>
                <a:lnTo>
                  <a:pt x="112674" y="143040"/>
                </a:lnTo>
                <a:lnTo>
                  <a:pt x="0" y="0"/>
                </a:lnTo>
                <a:lnTo>
                  <a:pt x="0" y="12192"/>
                </a:lnTo>
              </a:path>
            </a:pathLst>
          </a:custGeom>
          <a:solidFill>
            <a:srgbClr val="D31D4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094596" y="4353567"/>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094596" y="4821568"/>
            <a:ext cx="113436" cy="287998"/>
          </a:xfrm>
          <a:custGeom>
            <a:avLst/>
            <a:gdLst>
              <a:gd name="connsiteX0" fmla="*/ 0 w 113436"/>
              <a:gd name="connsiteY0" fmla="*/ 12268 h 287998"/>
              <a:gd name="connsiteX1" fmla="*/ 87757 w 113436"/>
              <a:gd name="connsiteY1" fmla="*/ 143992 h 287998"/>
              <a:gd name="connsiteX2" fmla="*/ 0 w 113436"/>
              <a:gd name="connsiteY2" fmla="*/ 275717 h 287998"/>
              <a:gd name="connsiteX3" fmla="*/ 0 w 113436"/>
              <a:gd name="connsiteY3" fmla="*/ 287997 h 287998"/>
              <a:gd name="connsiteX4" fmla="*/ 113436 w 113436"/>
              <a:gd name="connsiteY4" fmla="*/ 143992 h 287998"/>
              <a:gd name="connsiteX5" fmla="*/ 0 w 113436"/>
              <a:gd name="connsiteY5" fmla="*/ 0 h 287998"/>
              <a:gd name="connsiteX6" fmla="*/ 0 w 113436"/>
              <a:gd name="connsiteY6" fmla="*/ 12268 h 2879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8">
                <a:moveTo>
                  <a:pt x="0" y="12268"/>
                </a:moveTo>
                <a:lnTo>
                  <a:pt x="87757" y="143992"/>
                </a:lnTo>
                <a:lnTo>
                  <a:pt x="0" y="275717"/>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094596" y="5289568"/>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094596" y="5757569"/>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094596" y="6225568"/>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094596" y="6693568"/>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1094596" y="7161568"/>
            <a:ext cx="113436" cy="287997"/>
          </a:xfrm>
          <a:custGeom>
            <a:avLst/>
            <a:gdLst>
              <a:gd name="connsiteX0" fmla="*/ 0 w 113436"/>
              <a:gd name="connsiteY0" fmla="*/ 12268 h 287997"/>
              <a:gd name="connsiteX1" fmla="*/ 87757 w 113436"/>
              <a:gd name="connsiteY1" fmla="*/ 143992 h 287997"/>
              <a:gd name="connsiteX2" fmla="*/ 0 w 113436"/>
              <a:gd name="connsiteY2" fmla="*/ 275716 h 287997"/>
              <a:gd name="connsiteX3" fmla="*/ 0 w 113436"/>
              <a:gd name="connsiteY3" fmla="*/ 287997 h 287997"/>
              <a:gd name="connsiteX4" fmla="*/ 113436 w 113436"/>
              <a:gd name="connsiteY4" fmla="*/ 143992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2"/>
                </a:lnTo>
                <a:lnTo>
                  <a:pt x="0" y="275716"/>
                </a:lnTo>
                <a:lnTo>
                  <a:pt x="0" y="287997"/>
                </a:lnTo>
                <a:lnTo>
                  <a:pt x="113436" y="143992"/>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094596" y="7629568"/>
            <a:ext cx="113436" cy="287997"/>
          </a:xfrm>
          <a:custGeom>
            <a:avLst/>
            <a:gdLst>
              <a:gd name="connsiteX0" fmla="*/ 0 w 113436"/>
              <a:gd name="connsiteY0" fmla="*/ 12268 h 287997"/>
              <a:gd name="connsiteX1" fmla="*/ 87757 w 113436"/>
              <a:gd name="connsiteY1" fmla="*/ 143991 h 287997"/>
              <a:gd name="connsiteX2" fmla="*/ 0 w 113436"/>
              <a:gd name="connsiteY2" fmla="*/ 275716 h 287997"/>
              <a:gd name="connsiteX3" fmla="*/ 0 w 113436"/>
              <a:gd name="connsiteY3" fmla="*/ 287997 h 287997"/>
              <a:gd name="connsiteX4" fmla="*/ 113436 w 113436"/>
              <a:gd name="connsiteY4" fmla="*/ 143991 h 287997"/>
              <a:gd name="connsiteX5" fmla="*/ 0 w 113436"/>
              <a:gd name="connsiteY5" fmla="*/ 0 h 287997"/>
              <a:gd name="connsiteX6" fmla="*/ 0 w 113436"/>
              <a:gd name="connsiteY6" fmla="*/ 12268 h 287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3436" h="287997">
                <a:moveTo>
                  <a:pt x="0" y="12268"/>
                </a:moveTo>
                <a:lnTo>
                  <a:pt x="87757" y="143991"/>
                </a:lnTo>
                <a:lnTo>
                  <a:pt x="0" y="275716"/>
                </a:lnTo>
                <a:lnTo>
                  <a:pt x="0" y="287997"/>
                </a:lnTo>
                <a:lnTo>
                  <a:pt x="113436" y="143991"/>
                </a:lnTo>
                <a:lnTo>
                  <a:pt x="0" y="0"/>
                </a:lnTo>
                <a:lnTo>
                  <a:pt x="0" y="12268"/>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241329" y="8512526"/>
            <a:ext cx="112674" cy="286067"/>
          </a:xfrm>
          <a:custGeom>
            <a:avLst/>
            <a:gdLst>
              <a:gd name="connsiteX0" fmla="*/ 0 w 112674"/>
              <a:gd name="connsiteY0" fmla="*/ 12191 h 286067"/>
              <a:gd name="connsiteX1" fmla="*/ 87172 w 112674"/>
              <a:gd name="connsiteY1" fmla="*/ 143040 h 286067"/>
              <a:gd name="connsiteX2" fmla="*/ 0 w 112674"/>
              <a:gd name="connsiteY2" fmla="*/ 273875 h 286067"/>
              <a:gd name="connsiteX3" fmla="*/ 0 w 112674"/>
              <a:gd name="connsiteY3" fmla="*/ 286067 h 286067"/>
              <a:gd name="connsiteX4" fmla="*/ 112674 w 112674"/>
              <a:gd name="connsiteY4" fmla="*/ 143040 h 286067"/>
              <a:gd name="connsiteX5" fmla="*/ 0 w 112674"/>
              <a:gd name="connsiteY5" fmla="*/ 0 h 286067"/>
              <a:gd name="connsiteX6" fmla="*/ 0 w 112674"/>
              <a:gd name="connsiteY6" fmla="*/ 12191 h 2860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2674" h="286067">
                <a:moveTo>
                  <a:pt x="0" y="12191"/>
                </a:moveTo>
                <a:lnTo>
                  <a:pt x="87172" y="143040"/>
                </a:lnTo>
                <a:lnTo>
                  <a:pt x="0" y="273875"/>
                </a:lnTo>
                <a:lnTo>
                  <a:pt x="0" y="286067"/>
                </a:lnTo>
                <a:lnTo>
                  <a:pt x="112674" y="143040"/>
                </a:lnTo>
                <a:lnTo>
                  <a:pt x="0" y="0"/>
                </a:lnTo>
                <a:lnTo>
                  <a:pt x="0" y="12191"/>
                </a:lnTo>
              </a:path>
            </a:pathLst>
          </a:custGeom>
          <a:solidFill>
            <a:srgbClr val="D31D4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298028" y="4353559"/>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298028" y="4821567"/>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298028" y="5289562"/>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298028" y="5757557"/>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298028" y="6225565"/>
            <a:ext cx="287997" cy="287998"/>
          </a:xfrm>
          <a:custGeom>
            <a:avLst/>
            <a:gdLst>
              <a:gd name="connsiteX0" fmla="*/ 0 w 287997"/>
              <a:gd name="connsiteY0" fmla="*/ 287998 h 287998"/>
              <a:gd name="connsiteX1" fmla="*/ 287997 w 287997"/>
              <a:gd name="connsiteY1" fmla="*/ 287998 h 287998"/>
              <a:gd name="connsiteX2" fmla="*/ 287997 w 287997"/>
              <a:gd name="connsiteY2" fmla="*/ 0 h 287998"/>
              <a:gd name="connsiteX3" fmla="*/ 0 w 287997"/>
              <a:gd name="connsiteY3" fmla="*/ 0 h 287998"/>
              <a:gd name="connsiteX4" fmla="*/ 0 w 287997"/>
              <a:gd name="connsiteY4" fmla="*/ 287998 h 287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8">
                <a:moveTo>
                  <a:pt x="0" y="287998"/>
                </a:moveTo>
                <a:lnTo>
                  <a:pt x="287997" y="287998"/>
                </a:lnTo>
                <a:lnTo>
                  <a:pt x="287997" y="0"/>
                </a:lnTo>
                <a:lnTo>
                  <a:pt x="0" y="0"/>
                </a:lnTo>
                <a:lnTo>
                  <a:pt x="0" y="287998"/>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298028" y="6693560"/>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298028" y="7161568"/>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298028" y="7629562"/>
            <a:ext cx="287997" cy="287997"/>
          </a:xfrm>
          <a:custGeom>
            <a:avLst/>
            <a:gdLst>
              <a:gd name="connsiteX0" fmla="*/ 0 w 287997"/>
              <a:gd name="connsiteY0" fmla="*/ 287997 h 287997"/>
              <a:gd name="connsiteX1" fmla="*/ 287997 w 287997"/>
              <a:gd name="connsiteY1" fmla="*/ 287997 h 287997"/>
              <a:gd name="connsiteX2" fmla="*/ 287997 w 287997"/>
              <a:gd name="connsiteY2" fmla="*/ 0 h 287997"/>
              <a:gd name="connsiteX3" fmla="*/ 0 w 287997"/>
              <a:gd name="connsiteY3" fmla="*/ 0 h 287997"/>
              <a:gd name="connsiteX4" fmla="*/ 0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0" y="287997"/>
                </a:moveTo>
                <a:lnTo>
                  <a:pt x="287997" y="287997"/>
                </a:lnTo>
                <a:lnTo>
                  <a:pt x="287997" y="0"/>
                </a:lnTo>
                <a:lnTo>
                  <a:pt x="0" y="0"/>
                </a:lnTo>
                <a:lnTo>
                  <a:pt x="0" y="287997"/>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663700" y="4495800"/>
            <a:ext cx="3746500" cy="3517900"/>
          </a:xfrm>
          <a:prstGeom prst="rect">
            <a:avLst/>
          </a:prstGeom>
          <a:noFill/>
        </p:spPr>
        <p:txBody>
          <a:bodyPr wrap="none" lIns="0" tIns="0" rIns="0" rtlCol="0">
            <a:spAutoFit/>
          </a:bodyPr>
          <a:lstStyle/>
          <a:p>
            <a:pPr>
              <a:lnSpc>
                <a:spcPts val="1900"/>
              </a:lnSpc>
              <a:tabLst/>
            </a:pPr>
            <a:r>
              <a:rPr lang="en-US" altLang="zh-CN" sz="1650" dirty="0" smtClean="0">
                <a:solidFill>
                  <a:srgbClr val="000000"/>
                </a:solidFill>
                <a:latin typeface="Avenir Next LT Pro Condensed " pitchFamily="18" charset="0"/>
                <a:cs typeface="Avenir Next LT Pro Condensed " pitchFamily="18" charset="0"/>
              </a:rPr>
              <a:t>Backgroundsof</a:t>
            </a:r>
            <a:r>
              <a:rPr lang="en-US" altLang="zh-CN" sz="1650" dirty="0" smtClean="0">
                <a:latin typeface="Times New Roman" pitchFamily="18" charset="0"/>
                <a:cs typeface="Times New Roman" pitchFamily="18" charset="0"/>
              </a:rPr>
              <a:t> </a:t>
            </a:r>
            <a:r>
              <a:rPr lang="en-US" altLang="zh-CN" sz="1650" dirty="0" smtClean="0">
                <a:solidFill>
                  <a:srgbClr val="000000"/>
                </a:solidFill>
                <a:latin typeface="Avenir Next LT Pro Condensed " pitchFamily="18" charset="0"/>
                <a:cs typeface="Avenir Next LT Pro Condensed " pitchFamily="18" charset="0"/>
              </a:rPr>
              <a:t>Respondents</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OrganizationalAspectsofTesting</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EconomicAspectsofTesting</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TestingintheSDLC</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SkillsandCareerPaths</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ToolsandAutomation</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TestProcessesandTechniques</a:t>
            </a:r>
          </a:p>
          <a:p>
            <a:pPr>
              <a:lnSpc>
                <a:spcPts val="1000"/>
              </a:lnSpc>
            </a:pPr>
            <a:endParaRPr lang="en-US" altLang="zh-CN" dirty="0" smtClean="0"/>
          </a:p>
          <a:p>
            <a:pPr>
              <a:lnSpc>
                <a:spcPts val="2600"/>
              </a:lnSpc>
              <a:tabLst/>
            </a:pPr>
            <a:r>
              <a:rPr lang="en-US" altLang="zh-CN" sz="1650" dirty="0" smtClean="0">
                <a:solidFill>
                  <a:srgbClr val="000000"/>
                </a:solidFill>
                <a:latin typeface="Avenir Next LT Pro Condensed " pitchFamily="18" charset="0"/>
                <a:cs typeface="Avenir Next LT Pro Condensed " pitchFamily="18" charset="0"/>
              </a:rPr>
              <a:t>ImprovementOpportunitiesintheTestingActivities</a:t>
            </a:r>
          </a:p>
        </p:txBody>
      </p:sp>
      <p:sp>
        <p:nvSpPr>
          <p:cNvPr id="23" name="TextBox 1"/>
          <p:cNvSpPr txBox="1"/>
          <p:nvPr/>
        </p:nvSpPr>
        <p:spPr>
          <a:xfrm>
            <a:off x="711200" y="8445500"/>
            <a:ext cx="952500" cy="469900"/>
          </a:xfrm>
          <a:prstGeom prst="rect">
            <a:avLst/>
          </a:prstGeom>
          <a:noFill/>
        </p:spPr>
        <p:txBody>
          <a:bodyPr wrap="none" lIns="0" tIns="0" rIns="0" rtlCol="0">
            <a:spAutoFit/>
          </a:bodyPr>
          <a:lstStyle/>
          <a:p>
            <a:pPr>
              <a:lnSpc>
                <a:spcPts val="3700"/>
              </a:lnSpc>
              <a:tabLst/>
            </a:pPr>
            <a:r>
              <a:rPr lang="en-US" altLang="zh-CN" sz="3100" dirty="0" smtClean="0">
                <a:solidFill>
                  <a:srgbClr val="000000"/>
                </a:solidFill>
                <a:latin typeface="Avenir Next LT Pro Condensed " pitchFamily="18" charset="0"/>
                <a:cs typeface="Avenir Next LT Pro Condensed " pitchFamily="18" charset="0"/>
              </a:rPr>
              <a:t>Credits</a:t>
            </a:r>
          </a:p>
        </p:txBody>
      </p:sp>
      <p:sp>
        <p:nvSpPr>
          <p:cNvPr id="24" name="TextBox 1"/>
          <p:cNvSpPr txBox="1"/>
          <p:nvPr/>
        </p:nvSpPr>
        <p:spPr>
          <a:xfrm>
            <a:off x="711200" y="1612900"/>
            <a:ext cx="4165600" cy="2324100"/>
          </a:xfrm>
          <a:prstGeom prst="rect">
            <a:avLst/>
          </a:prstGeom>
          <a:noFill/>
        </p:spPr>
        <p:txBody>
          <a:bodyPr wrap="none" lIns="0" tIns="0" rIns="0" rtlCol="0">
            <a:spAutoFit/>
          </a:bodyPr>
          <a:lstStyle/>
          <a:p>
            <a:pPr>
              <a:lnSpc>
                <a:spcPts val="3700"/>
              </a:lnSpc>
              <a:tabLst/>
            </a:pPr>
            <a:r>
              <a:rPr lang="en-US" altLang="zh-CN" sz="3100" dirty="0" smtClean="0">
                <a:solidFill>
                  <a:srgbClr val="000000"/>
                </a:solidFill>
                <a:latin typeface="Avenir Next LT Pro Condensed " pitchFamily="18" charset="0"/>
                <a:cs typeface="Avenir Next LT Pro Condensed " pitchFamily="18" charset="0"/>
              </a:rPr>
              <a:t>MessagefromthePresident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4300"/>
              </a:lnSpc>
              <a:tabLst/>
            </a:pPr>
            <a:r>
              <a:rPr lang="en-US" altLang="zh-CN" sz="3100" dirty="0" smtClean="0">
                <a:solidFill>
                  <a:srgbClr val="000000"/>
                </a:solidFill>
                <a:latin typeface="Avenir Next LT Pro Condensed " pitchFamily="18" charset="0"/>
                <a:cs typeface="Avenir Next LT Pro Condensed " pitchFamily="18" charset="0"/>
              </a:rPr>
              <a:t>ExecutiveSummary</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4300"/>
              </a:lnSpc>
              <a:tabLst/>
            </a:pPr>
            <a:r>
              <a:rPr lang="en-US" altLang="zh-CN" sz="3100" dirty="0" smtClean="0">
                <a:solidFill>
                  <a:srgbClr val="000000"/>
                </a:solidFill>
                <a:latin typeface="Avenir Next LT Pro Condensed " pitchFamily="18" charset="0"/>
                <a:cs typeface="Avenir Next LT Pro Condensed " pitchFamily="18" charset="0"/>
              </a:rPr>
              <a:t>SurveyQuestionsandAnalysis</a:t>
            </a:r>
          </a:p>
        </p:txBody>
      </p:sp>
      <p:sp>
        <p:nvSpPr>
          <p:cNvPr id="25" name="TextBox 1"/>
          <p:cNvSpPr txBox="1"/>
          <p:nvPr/>
        </p:nvSpPr>
        <p:spPr>
          <a:xfrm>
            <a:off x="6527800" y="1714500"/>
            <a:ext cx="203200" cy="2082800"/>
          </a:xfrm>
          <a:prstGeom prst="rect">
            <a:avLst/>
          </a:prstGeom>
          <a:noFill/>
        </p:spPr>
        <p:txBody>
          <a:bodyPr wrap="none" lIns="0" tIns="0" rIns="0" rtlCol="0">
            <a:spAutoFit/>
          </a:bodyPr>
          <a:lstStyle/>
          <a:p>
            <a:pPr>
              <a:lnSpc>
                <a:spcPts val="1900"/>
              </a:lnSpc>
              <a:tabLst/>
            </a:pPr>
            <a:r>
              <a:rPr lang="en-US" altLang="zh-CN" sz="1600" dirty="0" smtClean="0">
                <a:solidFill>
                  <a:srgbClr val="D31E46"/>
                </a:solidFill>
                <a:latin typeface="Segoe UI" pitchFamily="18" charset="0"/>
                <a:cs typeface="Segoe UI" pitchFamily="18" charset="0"/>
              </a:rPr>
              <a:t>03</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300"/>
              </a:lnSpc>
              <a:tabLst/>
            </a:pPr>
            <a:r>
              <a:rPr lang="en-US" altLang="zh-CN" sz="1600" dirty="0" smtClean="0">
                <a:solidFill>
                  <a:srgbClr val="D31E46"/>
                </a:solidFill>
                <a:latin typeface="Segoe UI" pitchFamily="18" charset="0"/>
                <a:cs typeface="Segoe UI" pitchFamily="18" charset="0"/>
              </a:rPr>
              <a:t>05</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pPr>
            <a:r>
              <a:rPr lang="en-US" altLang="zh-CN" sz="1600" dirty="0" smtClean="0">
                <a:solidFill>
                  <a:srgbClr val="D31E46"/>
                </a:solidFill>
                <a:latin typeface="Segoe UI" pitchFamily="18" charset="0"/>
                <a:cs typeface="Segoe UI" pitchFamily="18" charset="0"/>
              </a:rPr>
              <a:t>06</a:t>
            </a:r>
          </a:p>
        </p:txBody>
      </p:sp>
      <p:sp>
        <p:nvSpPr>
          <p:cNvPr id="26" name="TextBox 1"/>
          <p:cNvSpPr txBox="1"/>
          <p:nvPr/>
        </p:nvSpPr>
        <p:spPr>
          <a:xfrm>
            <a:off x="1358900" y="4521200"/>
            <a:ext cx="152400" cy="3454400"/>
          </a:xfrm>
          <a:prstGeom prst="rect">
            <a:avLst/>
          </a:prstGeom>
          <a:noFill/>
        </p:spPr>
        <p:txBody>
          <a:bodyPr wrap="none" lIns="0" tIns="0" rIns="0" rtlCol="0">
            <a:spAutoFit/>
          </a:bodyPr>
          <a:lstStyle/>
          <a:p>
            <a:pPr>
              <a:lnSpc>
                <a:spcPts val="1400"/>
              </a:lnSpc>
              <a:tabLst/>
            </a:pPr>
            <a:r>
              <a:rPr lang="en-US" altLang="zh-CN" sz="1200" dirty="0" smtClean="0">
                <a:solidFill>
                  <a:srgbClr val="FFFFFF"/>
                </a:solidFill>
                <a:latin typeface="Segoe UI" pitchFamily="18" charset="0"/>
                <a:cs typeface="Segoe UI" pitchFamily="18" charset="0"/>
              </a:rPr>
              <a:t>06</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08</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12</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16</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18</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22</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24</a:t>
            </a:r>
          </a:p>
          <a:p>
            <a:pPr>
              <a:lnSpc>
                <a:spcPts val="1000"/>
              </a:lnSpc>
            </a:pPr>
            <a:endParaRPr lang="en-US" altLang="zh-CN" dirty="0" smtClean="0"/>
          </a:p>
          <a:p>
            <a:pPr>
              <a:lnSpc>
                <a:spcPts val="1000"/>
              </a:lnSpc>
            </a:pPr>
            <a:endParaRPr lang="en-US" altLang="zh-CN" dirty="0" smtClean="0"/>
          </a:p>
          <a:p>
            <a:pPr>
              <a:lnSpc>
                <a:spcPts val="1600"/>
              </a:lnSpc>
              <a:tabLst/>
            </a:pPr>
            <a:r>
              <a:rPr lang="en-US" altLang="zh-CN" sz="1200" dirty="0" smtClean="0">
                <a:solidFill>
                  <a:srgbClr val="FFFFFF"/>
                </a:solidFill>
                <a:latin typeface="Segoe UI" pitchFamily="18" charset="0"/>
                <a:cs typeface="Segoe UI" pitchFamily="18" charset="0"/>
              </a:rPr>
              <a:t>27</a:t>
            </a:r>
          </a:p>
        </p:txBody>
      </p:sp>
      <p:sp>
        <p:nvSpPr>
          <p:cNvPr id="27" name="TextBox 1"/>
          <p:cNvSpPr txBox="1"/>
          <p:nvPr/>
        </p:nvSpPr>
        <p:spPr>
          <a:xfrm>
            <a:off x="6527800" y="8534400"/>
            <a:ext cx="203200" cy="241300"/>
          </a:xfrm>
          <a:prstGeom prst="rect">
            <a:avLst/>
          </a:prstGeom>
          <a:noFill/>
        </p:spPr>
        <p:txBody>
          <a:bodyPr wrap="none" lIns="0" tIns="0" rIns="0" rtlCol="0">
            <a:spAutoFit/>
          </a:bodyPr>
          <a:lstStyle/>
          <a:p>
            <a:pPr>
              <a:lnSpc>
                <a:spcPts val="1900"/>
              </a:lnSpc>
              <a:tabLst/>
            </a:pPr>
            <a:r>
              <a:rPr lang="en-US" altLang="zh-CN" sz="1600" dirty="0" smtClean="0">
                <a:solidFill>
                  <a:srgbClr val="D31E46"/>
                </a:solidFill>
                <a:latin typeface="Segoe UI" pitchFamily="18" charset="0"/>
                <a:cs typeface="Segoe UI" pitchFamily="18" charset="0"/>
              </a:rPr>
              <a:t>28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42900" y="342900"/>
            <a:ext cx="7217105" cy="9271000"/>
          </a:xfrm>
          <a:prstGeom prst="rect">
            <a:avLst/>
          </a:prstGeom>
          <a:noFill/>
        </p:spPr>
      </p:pic>
      <p:pic>
        <p:nvPicPr>
          <p:cNvPr id="7" name="Picture 3"/>
          <p:cNvPicPr>
            <a:picLocks noChangeAspect="1" noChangeArrowheads="1"/>
          </p:cNvPicPr>
          <p:nvPr/>
        </p:nvPicPr>
        <p:blipFill>
          <a:blip r:embed="rId3"/>
          <a:srcRect/>
          <a:stretch>
            <a:fillRect/>
          </a:stretch>
        </p:blipFill>
        <p:spPr bwMode="auto">
          <a:xfrm>
            <a:off x="228600" y="241300"/>
            <a:ext cx="7331405" cy="9398000"/>
          </a:xfrm>
          <a:prstGeom prst="rect">
            <a:avLst/>
          </a:prstGeom>
          <a:noFill/>
        </p:spPr>
      </p:pic>
      <p:pic>
        <p:nvPicPr>
          <p:cNvPr id="8"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9"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10"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11"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sp>
        <p:nvSpPr>
          <p:cNvPr id="2" name="TextBox 1"/>
          <p:cNvSpPr txBox="1"/>
          <p:nvPr/>
        </p:nvSpPr>
        <p:spPr>
          <a:xfrm>
            <a:off x="2781300" y="1930400"/>
            <a:ext cx="1981200" cy="1016000"/>
          </a:xfrm>
          <a:prstGeom prst="rect">
            <a:avLst/>
          </a:prstGeom>
          <a:noFill/>
        </p:spPr>
        <p:txBody>
          <a:bodyPr wrap="none" lIns="0" tIns="0" rIns="0" rtlCol="0">
            <a:spAutoFit/>
          </a:bodyPr>
          <a:lstStyle/>
          <a:p>
            <a:pPr>
              <a:lnSpc>
                <a:spcPts val="3700"/>
              </a:lnSpc>
              <a:tabLst>
                <a:tab pos="419100" algn="l"/>
              </a:tabLst>
            </a:pPr>
            <a:r>
              <a:rPr lang="en-US" altLang="zh-CN" dirty="0" smtClean="0"/>
              <a:t>	</a:t>
            </a:r>
            <a:r>
              <a:rPr lang="en-US" altLang="zh-CN" sz="3100" dirty="0" smtClean="0">
                <a:solidFill>
                  <a:srgbClr val="000000"/>
                </a:solidFill>
                <a:latin typeface="Avenir Next LT Pro Condensed " pitchFamily="18" charset="0"/>
                <a:cs typeface="Avenir Next LT Pro Condensed " pitchFamily="18" charset="0"/>
              </a:rPr>
              <a:t>CREDITS</a:t>
            </a:r>
          </a:p>
          <a:p>
            <a:pPr>
              <a:lnSpc>
                <a:spcPts val="1000"/>
              </a:lnSpc>
            </a:pPr>
            <a:endParaRPr lang="en-US" altLang="zh-CN" dirty="0" smtClean="0"/>
          </a:p>
          <a:p>
            <a:pPr>
              <a:lnSpc>
                <a:spcPts val="1000"/>
              </a:lnSpc>
            </a:pPr>
            <a:endParaRPr lang="en-US" altLang="zh-CN" dirty="0" smtClean="0"/>
          </a:p>
          <a:p>
            <a:pPr>
              <a:lnSpc>
                <a:spcPts val="2300"/>
              </a:lnSpc>
              <a:tabLst>
                <a:tab pos="419100" algn="l"/>
              </a:tabLst>
            </a:pPr>
            <a:r>
              <a:rPr lang="en-US" altLang="zh-CN" sz="1200" b="1" dirty="0" smtClean="0">
                <a:solidFill>
                  <a:srgbClr val="1192D1"/>
                </a:solidFill>
                <a:latin typeface="Avenir Next LT Pro" pitchFamily="18" charset="0"/>
                <a:cs typeface="Avenir Next LT Pro" pitchFamily="18" charset="0"/>
              </a:rPr>
              <a:t>Coordinators</a:t>
            </a:r>
            <a:r>
              <a:rPr lang="en-US" altLang="zh-CN" sz="1200" dirty="0" smtClean="0">
                <a:latin typeface="Times New Roman" pitchFamily="18" charset="0"/>
                <a:cs typeface="Times New Roman" pitchFamily="18" charset="0"/>
              </a:rPr>
              <a:t> </a:t>
            </a:r>
            <a:r>
              <a:rPr lang="en-US" altLang="zh-CN" sz="1200" b="1" dirty="0" smtClean="0">
                <a:solidFill>
                  <a:srgbClr val="1192D1"/>
                </a:solidFill>
                <a:latin typeface="Avenir Next LT Pro" pitchFamily="18" charset="0"/>
                <a:cs typeface="Avenir Next LT Pro" pitchFamily="18" charset="0"/>
              </a:rPr>
              <a:t>of</a:t>
            </a:r>
            <a:r>
              <a:rPr lang="en-US" altLang="zh-CN" sz="1200" dirty="0" smtClean="0">
                <a:latin typeface="Times New Roman" pitchFamily="18" charset="0"/>
                <a:cs typeface="Times New Roman" pitchFamily="18" charset="0"/>
              </a:rPr>
              <a:t> </a:t>
            </a:r>
            <a:r>
              <a:rPr lang="en-US" altLang="zh-CN" sz="1200" b="1" dirty="0" smtClean="0">
                <a:solidFill>
                  <a:srgbClr val="1192D1"/>
                </a:solidFill>
                <a:latin typeface="Avenir Next LT Pro" pitchFamily="18" charset="0"/>
                <a:cs typeface="Avenir Next LT Pro" pitchFamily="18" charset="0"/>
              </a:rPr>
              <a:t>the</a:t>
            </a:r>
            <a:r>
              <a:rPr lang="en-US" altLang="zh-CN" sz="1200" dirty="0" smtClean="0">
                <a:latin typeface="Times New Roman" pitchFamily="18" charset="0"/>
                <a:cs typeface="Times New Roman" pitchFamily="18" charset="0"/>
              </a:rPr>
              <a:t> </a:t>
            </a:r>
            <a:r>
              <a:rPr lang="en-US" altLang="zh-CN" sz="1200" b="1" dirty="0" smtClean="0">
                <a:solidFill>
                  <a:srgbClr val="1192D1"/>
                </a:solidFill>
                <a:latin typeface="Avenir Next LT Pro" pitchFamily="18" charset="0"/>
                <a:cs typeface="Avenir Next LT Pro" pitchFamily="18" charset="0"/>
              </a:rPr>
              <a:t>Survey</a:t>
            </a:r>
          </a:p>
        </p:txBody>
      </p:sp>
      <p:sp>
        <p:nvSpPr>
          <p:cNvPr id="12" name="TextBox 1"/>
          <p:cNvSpPr txBox="1"/>
          <p:nvPr/>
        </p:nvSpPr>
        <p:spPr>
          <a:xfrm>
            <a:off x="2984500" y="4381500"/>
            <a:ext cx="1574800" cy="711200"/>
          </a:xfrm>
          <a:prstGeom prst="rect">
            <a:avLst/>
          </a:prstGeom>
          <a:noFill/>
        </p:spPr>
        <p:txBody>
          <a:bodyPr wrap="none" lIns="0" tIns="0" rIns="0" rtlCol="0">
            <a:spAutoFit/>
          </a:bodyPr>
          <a:lstStyle/>
          <a:p>
            <a:pPr>
              <a:lnSpc>
                <a:spcPts val="1200"/>
              </a:lnSpc>
              <a:tabLst>
                <a:tab pos="266700" algn="l"/>
                <a:tab pos="292100" algn="l"/>
                <a:tab pos="3175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GualtieroBazzana</a:t>
            </a:r>
          </a:p>
          <a:p>
            <a:pPr>
              <a:lnSpc>
                <a:spcPts val="1400"/>
              </a:lnSpc>
              <a:tabLst>
                <a:tab pos="266700" algn="l"/>
                <a:tab pos="292100" algn="l"/>
                <a:tab pos="3175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President</a:t>
            </a:r>
          </a:p>
          <a:p>
            <a:pPr>
              <a:lnSpc>
                <a:spcPts val="1500"/>
              </a:lnSpc>
              <a:tabLst>
                <a:tab pos="266700" algn="l"/>
                <a:tab pos="292100" algn="l"/>
                <a:tab pos="3175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ITA-STQB,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President</a:t>
            </a:r>
          </a:p>
          <a:p>
            <a:pPr>
              <a:lnSpc>
                <a:spcPts val="1500"/>
              </a:lnSpc>
              <a:tabLst>
                <a:tab pos="266700" algn="l"/>
                <a:tab pos="292100" algn="l"/>
                <a:tab pos="317500" algn="l"/>
              </a:tabLst>
            </a:pPr>
            <a:r>
              <a:rPr lang="en-US" altLang="zh-CN" sz="1000" i="1" dirty="0" smtClean="0">
                <a:solidFill>
                  <a:srgbClr val="000000"/>
                </a:solidFill>
                <a:latin typeface="Geogrotesque" pitchFamily="18" charset="0"/>
                <a:cs typeface="Geogrotesque" pitchFamily="18" charset="0"/>
              </a:rPr>
              <a:t>Alten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Italia,</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Managing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Director</a:t>
            </a:r>
          </a:p>
        </p:txBody>
      </p:sp>
      <p:sp>
        <p:nvSpPr>
          <p:cNvPr id="13" name="TextBox 1"/>
          <p:cNvSpPr txBox="1"/>
          <p:nvPr/>
        </p:nvSpPr>
        <p:spPr>
          <a:xfrm>
            <a:off x="1790700" y="6921500"/>
            <a:ext cx="1790700" cy="1117600"/>
          </a:xfrm>
          <a:prstGeom prst="rect">
            <a:avLst/>
          </a:prstGeom>
          <a:noFill/>
        </p:spPr>
        <p:txBody>
          <a:bodyPr wrap="none" lIns="0" tIns="0" rIns="0" rtlCol="0">
            <a:spAutoFit/>
          </a:bodyPr>
          <a:lstStyle/>
          <a:p>
            <a:pPr>
              <a:lnSpc>
                <a:spcPts val="1200"/>
              </a:lnSpc>
              <a:tabLst>
                <a:tab pos="63500" algn="l"/>
                <a:tab pos="533400" algn="l"/>
                <a:tab pos="698500" algn="l"/>
                <a:tab pos="7112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KorayYitmen</a:t>
            </a:r>
          </a:p>
          <a:p>
            <a:pPr>
              <a:lnSpc>
                <a:spcPts val="1700"/>
              </a:lnSpc>
              <a:tabLst>
                <a:tab pos="63500" algn="l"/>
                <a:tab pos="533400" algn="l"/>
                <a:tab pos="698500" algn="l"/>
                <a:tab pos="7112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p>
          <a:p>
            <a:pPr>
              <a:lnSpc>
                <a:spcPts val="1200"/>
              </a:lnSpc>
              <a:tabLst>
                <a:tab pos="63500" algn="l"/>
                <a:tab pos="533400" algn="l"/>
                <a:tab pos="698500" algn="l"/>
                <a:tab pos="711200" algn="l"/>
              </a:tabLst>
            </a:pPr>
            <a:r>
              <a:rPr lang="en-US" altLang="zh-CN" sz="1000" i="1"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Group</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Member</a:t>
            </a:r>
          </a:p>
          <a:p>
            <a:pPr>
              <a:lnSpc>
                <a:spcPts val="1700"/>
              </a:lnSpc>
              <a:tabLst>
                <a:tab pos="63500" algn="l"/>
                <a:tab pos="533400" algn="l"/>
                <a:tab pos="698500" algn="l"/>
                <a:tab pos="7112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Turkish</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President</a:t>
            </a:r>
          </a:p>
          <a:p>
            <a:pPr>
              <a:lnSpc>
                <a:spcPts val="1700"/>
              </a:lnSpc>
              <a:tabLst>
                <a:tab pos="63500" algn="l"/>
                <a:tab pos="533400" algn="l"/>
                <a:tab pos="698500" algn="l"/>
                <a:tab pos="711200" algn="l"/>
              </a:tabLst>
            </a:pPr>
            <a:r>
              <a:rPr lang="en-US" altLang="zh-CN" sz="1000" i="1" dirty="0" smtClean="0">
                <a:solidFill>
                  <a:srgbClr val="000000"/>
                </a:solidFill>
                <a:latin typeface="Geogrotesque" pitchFamily="18" charset="0"/>
                <a:cs typeface="Geogrotesque" pitchFamily="18" charset="0"/>
              </a:rPr>
              <a:t>Keytorc</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Software</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Services,</a:t>
            </a:r>
          </a:p>
          <a:p>
            <a:pPr>
              <a:lnSpc>
                <a:spcPts val="1100"/>
              </a:lnSpc>
              <a:tabLst>
                <a:tab pos="63500" algn="l"/>
                <a:tab pos="533400" algn="l"/>
                <a:tab pos="698500" algn="l"/>
                <a:tab pos="7112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Partner</a:t>
            </a:r>
          </a:p>
        </p:txBody>
      </p:sp>
      <p:sp>
        <p:nvSpPr>
          <p:cNvPr id="14" name="TextBox 1"/>
          <p:cNvSpPr txBox="1"/>
          <p:nvPr/>
        </p:nvSpPr>
        <p:spPr>
          <a:xfrm>
            <a:off x="3962400" y="6921500"/>
            <a:ext cx="1765300" cy="965200"/>
          </a:xfrm>
          <a:prstGeom prst="rect">
            <a:avLst/>
          </a:prstGeom>
          <a:noFill/>
        </p:spPr>
        <p:txBody>
          <a:bodyPr wrap="none" lIns="0" tIns="0" rIns="0" rtlCol="0">
            <a:spAutoFit/>
          </a:bodyPr>
          <a:lstStyle/>
          <a:p>
            <a:pPr>
              <a:lnSpc>
                <a:spcPts val="1200"/>
              </a:lnSpc>
              <a:tabLst>
                <a:tab pos="304800" algn="l"/>
                <a:tab pos="330200" algn="l"/>
                <a:tab pos="609600" algn="l"/>
                <a:tab pos="6858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YanBaron</a:t>
            </a:r>
          </a:p>
          <a:p>
            <a:pPr>
              <a:lnSpc>
                <a:spcPts val="1700"/>
              </a:lnSpc>
              <a:tabLst>
                <a:tab pos="304800" algn="l"/>
                <a:tab pos="330200" algn="l"/>
                <a:tab pos="609600" algn="l"/>
                <a:tab pos="685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p>
          <a:p>
            <a:pPr>
              <a:lnSpc>
                <a:spcPts val="1200"/>
              </a:lnSpc>
              <a:tabLst>
                <a:tab pos="304800" algn="l"/>
                <a:tab pos="330200" algn="l"/>
                <a:tab pos="609600" algn="l"/>
                <a:tab pos="685800" algn="l"/>
              </a:tabLst>
            </a:pPr>
            <a:r>
              <a:rPr lang="en-US" altLang="zh-CN" sz="1000" i="1"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Group</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Member</a:t>
            </a:r>
          </a:p>
          <a:p>
            <a:pPr>
              <a:lnSpc>
                <a:spcPts val="1700"/>
              </a:lnSpc>
              <a:tabLst>
                <a:tab pos="304800" algn="l"/>
                <a:tab pos="330200" algn="l"/>
                <a:tab pos="609600" algn="l"/>
                <a:tab pos="685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ITCB,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Executive</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p>
          <a:p>
            <a:pPr>
              <a:lnSpc>
                <a:spcPts val="1700"/>
              </a:lnSpc>
              <a:tabLst>
                <a:tab pos="304800" algn="l"/>
                <a:tab pos="330200" algn="l"/>
                <a:tab pos="609600" algn="l"/>
                <a:tab pos="685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iMDsoft,</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Manager</a:t>
            </a:r>
          </a:p>
        </p:txBody>
      </p:sp>
      <p:sp>
        <p:nvSpPr>
          <p:cNvPr id="15"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28</a:t>
            </a:r>
          </a:p>
        </p:txBody>
      </p:sp>
      <p:sp>
        <p:nvSpPr>
          <p:cNvPr id="16"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342900"/>
            <a:ext cx="7213600" cy="92710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0" y="241300"/>
            <a:ext cx="7327900" cy="9398000"/>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7"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sp>
        <p:nvSpPr>
          <p:cNvPr id="2" name="TextBox 1"/>
          <p:cNvSpPr txBox="1"/>
          <p:nvPr/>
        </p:nvSpPr>
        <p:spPr>
          <a:xfrm>
            <a:off x="3098800" y="800100"/>
            <a:ext cx="1333500" cy="177800"/>
          </a:xfrm>
          <a:prstGeom prst="rect">
            <a:avLst/>
          </a:prstGeom>
          <a:noFill/>
        </p:spPr>
        <p:txBody>
          <a:bodyPr wrap="none" lIns="0" tIns="0" rIns="0" rtlCol="0">
            <a:spAutoFit/>
          </a:bodyPr>
          <a:lstStyle/>
          <a:p>
            <a:pPr>
              <a:lnSpc>
                <a:spcPts val="1400"/>
              </a:lnSpc>
              <a:tabLst/>
            </a:pPr>
            <a:r>
              <a:rPr lang="en-US" altLang="zh-CN" sz="1200" b="1" dirty="0" smtClean="0">
                <a:solidFill>
                  <a:srgbClr val="A2C43A"/>
                </a:solidFill>
                <a:latin typeface="Avenir Next LT Pro" pitchFamily="18" charset="0"/>
                <a:cs typeface="Avenir Next LT Pro" pitchFamily="18" charset="0"/>
              </a:rPr>
              <a:t>Main</a:t>
            </a:r>
            <a:r>
              <a:rPr lang="en-US" altLang="zh-CN" sz="1200" dirty="0" smtClean="0">
                <a:latin typeface="Times New Roman" pitchFamily="18" charset="0"/>
                <a:cs typeface="Times New Roman" pitchFamily="18" charset="0"/>
              </a:rPr>
              <a:t> </a:t>
            </a:r>
            <a:r>
              <a:rPr lang="en-US" altLang="zh-CN" sz="1200" b="1" dirty="0" smtClean="0">
                <a:solidFill>
                  <a:srgbClr val="A2C43A"/>
                </a:solidFill>
                <a:latin typeface="Avenir Next LT Pro" pitchFamily="18" charset="0"/>
                <a:cs typeface="Avenir Next LT Pro" pitchFamily="18" charset="0"/>
              </a:rPr>
              <a:t>Contributors</a:t>
            </a:r>
          </a:p>
        </p:txBody>
      </p:sp>
      <p:sp>
        <p:nvSpPr>
          <p:cNvPr id="8" name="TextBox 1"/>
          <p:cNvSpPr txBox="1"/>
          <p:nvPr/>
        </p:nvSpPr>
        <p:spPr>
          <a:xfrm>
            <a:off x="723900" y="2603500"/>
            <a:ext cx="1765300" cy="1270000"/>
          </a:xfrm>
          <a:prstGeom prst="rect">
            <a:avLst/>
          </a:prstGeom>
          <a:noFill/>
        </p:spPr>
        <p:txBody>
          <a:bodyPr wrap="none" lIns="0" tIns="0" rIns="0" rtlCol="0">
            <a:spAutoFit/>
          </a:bodyPr>
          <a:lstStyle/>
          <a:p>
            <a:pPr>
              <a:lnSpc>
                <a:spcPts val="1200"/>
              </a:lnSpc>
              <a:tabLst>
                <a:tab pos="203200" algn="l"/>
                <a:tab pos="304800" algn="l"/>
                <a:tab pos="317500" algn="l"/>
                <a:tab pos="406400" algn="l"/>
                <a:tab pos="5461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AlonLinetzki</a:t>
            </a:r>
          </a:p>
          <a:p>
            <a:pPr>
              <a:lnSpc>
                <a:spcPts val="1700"/>
              </a:lnSpc>
              <a:tabLst>
                <a:tab pos="203200" algn="l"/>
                <a:tab pos="304800" algn="l"/>
                <a:tab pos="317500" algn="l"/>
                <a:tab pos="406400" algn="l"/>
                <a:tab pos="5461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WG</a:t>
            </a:r>
          </a:p>
          <a:p>
            <a:pPr>
              <a:lnSpc>
                <a:spcPts val="1200"/>
              </a:lnSpc>
              <a:tabLst>
                <a:tab pos="203200" algn="l"/>
                <a:tab pos="304800" algn="l"/>
                <a:tab pos="317500" algn="l"/>
                <a:tab pos="406400" algn="l"/>
                <a:tab pos="5461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Partner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Program</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Lead</a:t>
            </a:r>
          </a:p>
          <a:p>
            <a:pPr>
              <a:lnSpc>
                <a:spcPts val="1700"/>
              </a:lnSpc>
              <a:tabLst>
                <a:tab pos="203200" algn="l"/>
                <a:tab pos="304800" algn="l"/>
                <a:tab pos="317500" algn="l"/>
                <a:tab pos="406400" algn="l"/>
                <a:tab pos="546100" algn="l"/>
              </a:tabLst>
            </a:pPr>
            <a:r>
              <a:rPr lang="en-US" altLang="zh-CN" sz="1000" i="1" dirty="0" smtClean="0">
                <a:solidFill>
                  <a:srgbClr val="000000"/>
                </a:solidFill>
                <a:latin typeface="Geogrotesque" pitchFamily="18" charset="0"/>
                <a:cs typeface="Geogrotesque" pitchFamily="18" charset="0"/>
              </a:rPr>
              <a:t>Israeli</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Certification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p>
          <a:p>
            <a:pPr>
              <a:lnSpc>
                <a:spcPts val="1200"/>
              </a:lnSpc>
              <a:tabLst>
                <a:tab pos="203200" algn="l"/>
                <a:tab pos="304800" algn="l"/>
                <a:tab pos="317500" algn="l"/>
                <a:tab pos="406400" algn="l"/>
                <a:tab pos="546100" algn="l"/>
              </a:tabLst>
            </a:pPr>
            <a:r>
              <a:rPr lang="en-US" altLang="zh-CN" sz="1000" i="1" dirty="0" smtClean="0">
                <a:solidFill>
                  <a:srgbClr val="000000"/>
                </a:solidFill>
                <a:latin typeface="Geogrotesque" pitchFamily="18" charset="0"/>
                <a:cs typeface="Geogrotesque" pitchFamily="18" charset="0"/>
              </a:rPr>
              <a:t>VicePresident&amp;MarketingDirector</a:t>
            </a:r>
          </a:p>
          <a:p>
            <a:pPr>
              <a:lnSpc>
                <a:spcPts val="1700"/>
              </a:lnSpc>
              <a:tabLst>
                <a:tab pos="203200" algn="l"/>
                <a:tab pos="304800" algn="l"/>
                <a:tab pos="317500" algn="l"/>
                <a:tab pos="406400" algn="l"/>
                <a:tab pos="5461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Best-Testing,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Founder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p>
          <a:p>
            <a:pPr>
              <a:lnSpc>
                <a:spcPts val="1200"/>
              </a:lnSpc>
              <a:tabLst>
                <a:tab pos="203200" algn="l"/>
                <a:tab pos="304800" algn="l"/>
                <a:tab pos="317500" algn="l"/>
                <a:tab pos="406400" algn="l"/>
                <a:tab pos="5461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Managing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Director</a:t>
            </a:r>
          </a:p>
        </p:txBody>
      </p:sp>
      <p:sp>
        <p:nvSpPr>
          <p:cNvPr id="9" name="TextBox 1"/>
          <p:cNvSpPr txBox="1"/>
          <p:nvPr/>
        </p:nvSpPr>
        <p:spPr>
          <a:xfrm>
            <a:off x="5130800" y="2603500"/>
            <a:ext cx="1600200" cy="1422400"/>
          </a:xfrm>
          <a:prstGeom prst="rect">
            <a:avLst/>
          </a:prstGeom>
          <a:noFill/>
        </p:spPr>
        <p:txBody>
          <a:bodyPr wrap="none" lIns="0" tIns="0" rIns="0" rtlCol="0">
            <a:spAutoFit/>
          </a:bodyPr>
          <a:lstStyle/>
          <a:p>
            <a:pPr>
              <a:lnSpc>
                <a:spcPts val="1200"/>
              </a:lnSpc>
              <a:tabLst>
                <a:tab pos="101600" algn="l"/>
                <a:tab pos="215900" algn="l"/>
                <a:tab pos="266700" algn="l"/>
                <a:tab pos="279400" algn="l"/>
                <a:tab pos="304800" algn="l"/>
                <a:tab pos="4064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RitendraBanerjee</a:t>
            </a:r>
          </a:p>
          <a:p>
            <a:pPr>
              <a:lnSpc>
                <a:spcPts val="17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Working</a:t>
            </a:r>
          </a:p>
          <a:p>
            <a:pPr>
              <a:lnSpc>
                <a:spcPts val="1200"/>
              </a:lnSpc>
              <a:tabLst>
                <a:tab pos="101600" algn="l"/>
                <a:tab pos="215900" algn="l"/>
                <a:tab pos="266700" algn="l"/>
                <a:tab pos="279400" algn="l"/>
                <a:tab pos="304800" algn="l"/>
                <a:tab pos="406400" algn="l"/>
              </a:tabLst>
            </a:pPr>
            <a:r>
              <a:rPr lang="en-US" altLang="zh-CN" sz="1000" dirty="0" smtClean="0">
                <a:solidFill>
                  <a:srgbClr val="000000"/>
                </a:solidFill>
                <a:latin typeface="Geogrotesque" pitchFamily="18" charset="0"/>
                <a:cs typeface="Geogrotesque" pitchFamily="18" charset="0"/>
              </a:rPr>
              <a:t>Group-</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Strategy</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Stream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Head;</a:t>
            </a:r>
          </a:p>
          <a:p>
            <a:pPr>
              <a:lnSpc>
                <a:spcPts val="12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Awards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Panel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member</a:t>
            </a:r>
          </a:p>
          <a:p>
            <a:pPr>
              <a:lnSpc>
                <a:spcPts val="17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Representative</a:t>
            </a:r>
          </a:p>
          <a:p>
            <a:pPr>
              <a:lnSpc>
                <a:spcPts val="12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Indian</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Board</a:t>
            </a:r>
          </a:p>
          <a:p>
            <a:pPr>
              <a:lnSpc>
                <a:spcPts val="17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SALT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University</a:t>
            </a:r>
          </a:p>
          <a:p>
            <a:pPr>
              <a:lnSpc>
                <a:spcPts val="1200"/>
              </a:lnSpc>
              <a:tabLst>
                <a:tab pos="101600" algn="l"/>
                <a:tab pos="215900" algn="l"/>
                <a:tab pos="266700" algn="l"/>
                <a:tab pos="279400" algn="l"/>
                <a:tab pos="304800" algn="l"/>
                <a:tab pos="406400" algn="l"/>
              </a:tabLst>
            </a:pPr>
            <a:r>
              <a:rPr lang="en-US" altLang="zh-CN" dirty="0" smtClean="0"/>
              <a:t>				</a:t>
            </a:r>
            <a:r>
              <a:rPr lang="en-US" altLang="zh-CN" sz="1000" dirty="0" smtClean="0">
                <a:solidFill>
                  <a:srgbClr val="000000"/>
                </a:solidFill>
                <a:latin typeface="Geogrotesque" pitchFamily="18" charset="0"/>
                <a:cs typeface="Geogrotesque" pitchFamily="18" charset="0"/>
              </a:rPr>
              <a:t>Co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founder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CEO</a:t>
            </a:r>
          </a:p>
        </p:txBody>
      </p:sp>
      <p:sp>
        <p:nvSpPr>
          <p:cNvPr id="10" name="TextBox 1"/>
          <p:cNvSpPr txBox="1"/>
          <p:nvPr/>
        </p:nvSpPr>
        <p:spPr>
          <a:xfrm>
            <a:off x="2959100" y="2616200"/>
            <a:ext cx="1612900" cy="1638300"/>
          </a:xfrm>
          <a:prstGeom prst="rect">
            <a:avLst/>
          </a:prstGeom>
          <a:noFill/>
        </p:spPr>
        <p:txBody>
          <a:bodyPr wrap="none" lIns="0" tIns="0" rIns="0" rtlCol="0">
            <a:spAutoFit/>
          </a:bodyPr>
          <a:lstStyle/>
          <a:p>
            <a:pPr>
              <a:lnSpc>
                <a:spcPts val="1200"/>
              </a:lnSpc>
              <a:tabLst>
                <a:tab pos="25400" algn="l"/>
                <a:tab pos="215900" algn="l"/>
                <a:tab pos="431800" algn="l"/>
                <a:tab pos="482600" algn="l"/>
                <a:tab pos="6096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KasparLoog</a:t>
            </a:r>
          </a:p>
          <a:p>
            <a:pPr>
              <a:lnSpc>
                <a:spcPts val="1700"/>
              </a:lnSpc>
              <a:tabLst>
                <a:tab pos="25400" algn="l"/>
                <a:tab pos="215900" algn="l"/>
                <a:tab pos="431800" algn="l"/>
                <a:tab pos="482600" algn="l"/>
                <a:tab pos="6096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p>
          <a:p>
            <a:pPr>
              <a:lnSpc>
                <a:spcPts val="1200"/>
              </a:lnSpc>
              <a:tabLst>
                <a:tab pos="25400" algn="l"/>
                <a:tab pos="215900" algn="l"/>
                <a:tab pos="431800" algn="l"/>
                <a:tab pos="482600" algn="l"/>
                <a:tab pos="609600" algn="l"/>
              </a:tabLst>
            </a:pPr>
            <a:r>
              <a:rPr lang="en-US" altLang="zh-CN" sz="1000" i="1"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Group</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Chair</a:t>
            </a:r>
          </a:p>
          <a:p>
            <a:pPr>
              <a:lnSpc>
                <a:spcPts val="1700"/>
              </a:lnSpc>
              <a:tabLst>
                <a:tab pos="25400" algn="l"/>
                <a:tab pos="215900" algn="l"/>
                <a:tab pos="431800" algn="l"/>
                <a:tab pos="482600" algn="l"/>
                <a:tab pos="6096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Estonian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p>
          <a:p>
            <a:pPr>
              <a:lnSpc>
                <a:spcPts val="1700"/>
              </a:lnSpc>
              <a:tabLst>
                <a:tab pos="25400" algn="l"/>
                <a:tab pos="215900" algn="l"/>
                <a:tab pos="431800" algn="l"/>
                <a:tab pos="482600" algn="l"/>
                <a:tab pos="6096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Browserbite,</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Founder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CEO</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25400" algn="l"/>
                <a:tab pos="215900" algn="l"/>
                <a:tab pos="431800" algn="l"/>
                <a:tab pos="482600" algn="l"/>
                <a:tab pos="609600" algn="l"/>
              </a:tabLst>
            </a:pPr>
            <a:r>
              <a:rPr lang="en-US" altLang="zh-CN" dirty="0" smtClean="0"/>
              <a:t>			</a:t>
            </a:r>
            <a:r>
              <a:rPr lang="en-US" altLang="zh-CN" sz="1200" b="1" dirty="0" smtClean="0">
                <a:solidFill>
                  <a:srgbClr val="6E297C"/>
                </a:solidFill>
                <a:latin typeface="Avenir Next LT Pro" pitchFamily="18" charset="0"/>
                <a:cs typeface="Avenir Next LT Pro" pitchFamily="18" charset="0"/>
              </a:rPr>
              <a:t>Reviewers</a:t>
            </a:r>
          </a:p>
        </p:txBody>
      </p:sp>
      <p:sp>
        <p:nvSpPr>
          <p:cNvPr id="11" name="TextBox 1"/>
          <p:cNvSpPr txBox="1"/>
          <p:nvPr/>
        </p:nvSpPr>
        <p:spPr>
          <a:xfrm>
            <a:off x="1981200" y="5613400"/>
            <a:ext cx="1422400" cy="965200"/>
          </a:xfrm>
          <a:prstGeom prst="rect">
            <a:avLst/>
          </a:prstGeom>
          <a:noFill/>
        </p:spPr>
        <p:txBody>
          <a:bodyPr wrap="none" lIns="0" tIns="0" rIns="0" rtlCol="0">
            <a:spAutoFit/>
          </a:bodyPr>
          <a:lstStyle/>
          <a:p>
            <a:pPr>
              <a:lnSpc>
                <a:spcPts val="1200"/>
              </a:lnSpc>
              <a:tabLst>
                <a:tab pos="152400" algn="l"/>
                <a:tab pos="254000" algn="l"/>
                <a:tab pos="2667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GeoffThompson</a:t>
            </a:r>
          </a:p>
          <a:p>
            <a:pPr>
              <a:lnSpc>
                <a:spcPts val="1700"/>
              </a:lnSpc>
              <a:tabLst>
                <a:tab pos="152400" algn="l"/>
                <a:tab pos="254000" algn="l"/>
                <a:tab pos="2667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Secretary</a:t>
            </a:r>
          </a:p>
          <a:p>
            <a:pPr>
              <a:lnSpc>
                <a:spcPts val="1700"/>
              </a:lnSpc>
              <a:tabLst>
                <a:tab pos="152400" algn="l"/>
                <a:tab pos="254000" algn="l"/>
                <a:tab pos="266700" algn="l"/>
              </a:tabLst>
            </a:pPr>
            <a:r>
              <a:rPr lang="en-US" altLang="zh-CN" sz="1000" i="1" dirty="0" smtClean="0">
                <a:solidFill>
                  <a:srgbClr val="000000"/>
                </a:solidFill>
                <a:latin typeface="Geogrotesque" pitchFamily="18" charset="0"/>
                <a:cs typeface="Geogrotesque" pitchFamily="18" charset="0"/>
              </a:rPr>
              <a:t>UK</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Chairman</a:t>
            </a:r>
          </a:p>
          <a:p>
            <a:pPr>
              <a:lnSpc>
                <a:spcPts val="1700"/>
              </a:lnSpc>
              <a:tabLst>
                <a:tab pos="152400" algn="l"/>
                <a:tab pos="254000" algn="l"/>
                <a:tab pos="2667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Consultancy</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Director,</a:t>
            </a:r>
          </a:p>
          <a:p>
            <a:pPr>
              <a:lnSpc>
                <a:spcPts val="1100"/>
              </a:lnSpc>
              <a:tabLst>
                <a:tab pos="152400" algn="l"/>
                <a:tab pos="254000" algn="l"/>
                <a:tab pos="2667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Experimentus</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Ltd</a:t>
            </a:r>
          </a:p>
        </p:txBody>
      </p:sp>
      <p:sp>
        <p:nvSpPr>
          <p:cNvPr id="12" name="TextBox 1"/>
          <p:cNvSpPr txBox="1"/>
          <p:nvPr/>
        </p:nvSpPr>
        <p:spPr>
          <a:xfrm>
            <a:off x="3835400" y="5613400"/>
            <a:ext cx="2044700" cy="1054100"/>
          </a:xfrm>
          <a:prstGeom prst="rect">
            <a:avLst/>
          </a:prstGeom>
          <a:noFill/>
        </p:spPr>
        <p:txBody>
          <a:bodyPr wrap="none" lIns="0" tIns="0" rIns="0" rtlCol="0">
            <a:spAutoFit/>
          </a:bodyPr>
          <a:lstStyle/>
          <a:p>
            <a:pPr>
              <a:lnSpc>
                <a:spcPts val="1200"/>
              </a:lnSpc>
              <a:tabLst>
                <a:tab pos="114300" algn="l"/>
                <a:tab pos="177800" algn="l"/>
                <a:tab pos="292100" algn="l"/>
                <a:tab pos="317500" algn="l"/>
                <a:tab pos="5588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PatriciaMcQuaid</a:t>
            </a:r>
          </a:p>
          <a:p>
            <a:pPr>
              <a:lnSpc>
                <a:spcPts val="1700"/>
              </a:lnSpc>
              <a:tabLst>
                <a:tab pos="114300" algn="l"/>
                <a:tab pos="177800" algn="l"/>
                <a:tab pos="292100" algn="l"/>
                <a:tab pos="317500" algn="l"/>
                <a:tab pos="558800" algn="l"/>
              </a:tabLst>
            </a:pPr>
            <a:r>
              <a:rPr lang="en-US" altLang="zh-CN" sz="1000" i="1" dirty="0" smtClean="0">
                <a:solidFill>
                  <a:srgbClr val="000000"/>
                </a:solidFill>
                <a:latin typeface="Geogrotesque" pitchFamily="18" charset="0"/>
                <a:cs typeface="Geogrotesque" pitchFamily="18" charset="0"/>
              </a:rPr>
              <a:t>ISTQB®MarketingWorkingGroup-Strategy</a:t>
            </a:r>
          </a:p>
          <a:p>
            <a:pPr>
              <a:lnSpc>
                <a:spcPts val="1200"/>
              </a:lnSpc>
              <a:tabLst>
                <a:tab pos="114300" algn="l"/>
                <a:tab pos="177800" algn="l"/>
                <a:tab pos="292100" algn="l"/>
                <a:tab pos="317500" algn="l"/>
                <a:tab pos="558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Mentoring;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Academia</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projects</a:t>
            </a:r>
          </a:p>
          <a:p>
            <a:pPr>
              <a:lnSpc>
                <a:spcPts val="1700"/>
              </a:lnSpc>
              <a:tabLst>
                <a:tab pos="114300" algn="l"/>
                <a:tab pos="177800" algn="l"/>
                <a:tab pos="292100" algn="l"/>
                <a:tab pos="317500" algn="l"/>
                <a:tab pos="558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Co-founder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Past-President,</a:t>
            </a:r>
          </a:p>
          <a:p>
            <a:pPr>
              <a:lnSpc>
                <a:spcPts val="1200"/>
              </a:lnSpc>
              <a:tabLst>
                <a:tab pos="114300" algn="l"/>
                <a:tab pos="177800" algn="l"/>
                <a:tab pos="292100" algn="l"/>
                <a:tab pos="317500" algn="l"/>
                <a:tab pos="558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American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Software</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Testing</a:t>
            </a:r>
          </a:p>
          <a:p>
            <a:pPr>
              <a:lnSpc>
                <a:spcPts val="1100"/>
              </a:lnSpc>
              <a:tabLst>
                <a:tab pos="114300" algn="l"/>
                <a:tab pos="177800" algn="l"/>
                <a:tab pos="292100" algn="l"/>
                <a:tab pos="317500" algn="l"/>
                <a:tab pos="5588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Qualification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Board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(ASTQB)</a:t>
            </a:r>
          </a:p>
        </p:txBody>
      </p:sp>
      <p:sp>
        <p:nvSpPr>
          <p:cNvPr id="13" name="TextBox 1"/>
          <p:cNvSpPr txBox="1"/>
          <p:nvPr/>
        </p:nvSpPr>
        <p:spPr>
          <a:xfrm>
            <a:off x="2247900" y="8801100"/>
            <a:ext cx="889000" cy="368300"/>
          </a:xfrm>
          <a:prstGeom prst="rect">
            <a:avLst/>
          </a:prstGeom>
          <a:noFill/>
        </p:spPr>
        <p:txBody>
          <a:bodyPr wrap="none" lIns="0" tIns="0" rIns="0" rtlCol="0">
            <a:spAutoFit/>
          </a:bodyPr>
          <a:lstStyle/>
          <a:p>
            <a:pPr>
              <a:lnSpc>
                <a:spcPts val="1200"/>
              </a:lnSpc>
              <a:tabLst>
                <a:tab pos="1524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Merveİçöz</a:t>
            </a:r>
          </a:p>
          <a:p>
            <a:pPr>
              <a:lnSpc>
                <a:spcPts val="1700"/>
              </a:lnSpc>
              <a:tabLst>
                <a:tab pos="152400" algn="l"/>
              </a:tabLst>
            </a:pPr>
            <a:r>
              <a:rPr lang="en-US" altLang="zh-CN" sz="1000" i="1" dirty="0" smtClean="0">
                <a:solidFill>
                  <a:srgbClr val="000000"/>
                </a:solidFill>
                <a:latin typeface="Geogrotesque" pitchFamily="18" charset="0"/>
                <a:cs typeface="Geogrotesque" pitchFamily="18" charset="0"/>
              </a:rPr>
              <a:t>Graphical</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Editing</a:t>
            </a:r>
          </a:p>
        </p:txBody>
      </p:sp>
      <p:sp>
        <p:nvSpPr>
          <p:cNvPr id="14" name="TextBox 1"/>
          <p:cNvSpPr txBox="1"/>
          <p:nvPr/>
        </p:nvSpPr>
        <p:spPr>
          <a:xfrm>
            <a:off x="4457700" y="8801100"/>
            <a:ext cx="787400" cy="368300"/>
          </a:xfrm>
          <a:prstGeom prst="rect">
            <a:avLst/>
          </a:prstGeom>
          <a:noFill/>
        </p:spPr>
        <p:txBody>
          <a:bodyPr wrap="none" lIns="0" tIns="0" rIns="0" rtlCol="0">
            <a:spAutoFit/>
          </a:bodyPr>
          <a:lstStyle/>
          <a:p>
            <a:pPr>
              <a:lnSpc>
                <a:spcPts val="1200"/>
              </a:lnSpc>
              <a:tabLst>
                <a:tab pos="38100" algn="l"/>
              </a:tabLst>
            </a:pPr>
            <a:r>
              <a:rPr lang="en-US" altLang="zh-CN" dirty="0" smtClean="0"/>
              <a:t>	</a:t>
            </a:r>
            <a:r>
              <a:rPr lang="en-US" altLang="zh-CN" sz="1000" b="1" dirty="0" smtClean="0">
                <a:solidFill>
                  <a:srgbClr val="000000"/>
                </a:solidFill>
                <a:latin typeface="Geogrotesque" pitchFamily="18" charset="0"/>
                <a:cs typeface="Geogrotesque" pitchFamily="18" charset="0"/>
              </a:rPr>
              <a:t>OkanCoşkun</a:t>
            </a:r>
          </a:p>
          <a:p>
            <a:pPr>
              <a:lnSpc>
                <a:spcPts val="1700"/>
              </a:lnSpc>
              <a:tabLst>
                <a:tab pos="38100" algn="l"/>
              </a:tabLst>
            </a:pPr>
            <a:r>
              <a:rPr lang="en-US" altLang="zh-CN" sz="1000" i="1" dirty="0" smtClean="0">
                <a:solidFill>
                  <a:srgbClr val="000000"/>
                </a:solidFill>
                <a:latin typeface="Geogrotesque" pitchFamily="18" charset="0"/>
                <a:cs typeface="Geogrotesque" pitchFamily="18" charset="0"/>
              </a:rPr>
              <a:t>Graphic</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Design</a:t>
            </a:r>
          </a:p>
        </p:txBody>
      </p:sp>
      <p:sp>
        <p:nvSpPr>
          <p:cNvPr id="15" name="TextBox 1"/>
          <p:cNvSpPr txBox="1"/>
          <p:nvPr/>
        </p:nvSpPr>
        <p:spPr>
          <a:xfrm>
            <a:off x="3136900" y="6731000"/>
            <a:ext cx="2730500" cy="685800"/>
          </a:xfrm>
          <a:prstGeom prst="rect">
            <a:avLst/>
          </a:prstGeom>
          <a:noFill/>
        </p:spPr>
        <p:txBody>
          <a:bodyPr wrap="none" lIns="0" tIns="0" rIns="0" rtlCol="0">
            <a:spAutoFit/>
          </a:bodyPr>
          <a:lstStyle/>
          <a:p>
            <a:pPr>
              <a:lnSpc>
                <a:spcPts val="1100"/>
              </a:lnSpc>
              <a:tabLst>
                <a:tab pos="698500" algn="l"/>
                <a:tab pos="8255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Professor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of</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Information</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Systems,</a:t>
            </a:r>
          </a:p>
          <a:p>
            <a:pPr>
              <a:lnSpc>
                <a:spcPts val="1200"/>
              </a:lnSpc>
              <a:tabLst>
                <a:tab pos="698500" algn="l"/>
                <a:tab pos="8255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CaliforniaPolytechnicStateUniversity,USA</a:t>
            </a:r>
          </a:p>
          <a:p>
            <a:pPr>
              <a:lnSpc>
                <a:spcPts val="1000"/>
              </a:lnSpc>
            </a:pPr>
            <a:endParaRPr lang="en-US" altLang="zh-CN" dirty="0" smtClean="0"/>
          </a:p>
          <a:p>
            <a:pPr>
              <a:lnSpc>
                <a:spcPts val="2100"/>
              </a:lnSpc>
              <a:tabLst>
                <a:tab pos="698500" algn="l"/>
                <a:tab pos="825500" algn="l"/>
              </a:tabLst>
            </a:pPr>
            <a:r>
              <a:rPr lang="en-US" altLang="zh-CN" sz="1200" b="1" dirty="0" smtClean="0">
                <a:solidFill>
                  <a:srgbClr val="F47B20"/>
                </a:solidFill>
                <a:latin typeface="Avenir Next LT Pro" pitchFamily="18" charset="0"/>
                <a:cs typeface="Avenir Next LT Pro" pitchFamily="18" charset="0"/>
              </a:rPr>
              <a:t>Graphical</a:t>
            </a:r>
            <a:r>
              <a:rPr lang="en-US" altLang="zh-CN" sz="1200" dirty="0" smtClean="0">
                <a:latin typeface="Times New Roman" pitchFamily="18" charset="0"/>
                <a:cs typeface="Times New Roman" pitchFamily="18" charset="0"/>
              </a:rPr>
              <a:t> </a:t>
            </a:r>
            <a:r>
              <a:rPr lang="en-US" altLang="zh-CN" sz="1200" b="1" dirty="0" smtClean="0">
                <a:solidFill>
                  <a:srgbClr val="F47B20"/>
                </a:solidFill>
                <a:latin typeface="Avenir Next LT Pro" pitchFamily="18" charset="0"/>
                <a:cs typeface="Avenir Next LT Pro" pitchFamily="18" charset="0"/>
              </a:rPr>
              <a:t>Editing</a:t>
            </a:r>
          </a:p>
        </p:txBody>
      </p:sp>
      <p:sp>
        <p:nvSpPr>
          <p:cNvPr id="16"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29</a:t>
            </a:r>
          </a:p>
        </p:txBody>
      </p:sp>
      <p:sp>
        <p:nvSpPr>
          <p:cNvPr id="17"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13649" y="9961622"/>
            <a:ext cx="3072701" cy="25400"/>
          </a:xfrm>
          <a:custGeom>
            <a:avLst/>
            <a:gdLst>
              <a:gd name="connsiteX0" fmla="*/ 6350 w 3072701"/>
              <a:gd name="connsiteY0" fmla="*/ 6350 h 25400"/>
              <a:gd name="connsiteX1" fmla="*/ 3066351 w 3072701"/>
              <a:gd name="connsiteY1" fmla="*/ 6350 h 25400"/>
            </a:gdLst>
            <a:ahLst/>
            <a:cxnLst>
              <a:cxn ang="0">
                <a:pos x="connsiteX0" y="connsiteY0"/>
              </a:cxn>
              <a:cxn ang="1">
                <a:pos x="connsiteX1" y="connsiteY1"/>
              </a:cxn>
            </a:cxnLst>
            <a:rect l="l" t="t" r="r" b="b"/>
            <a:pathLst>
              <a:path w="3072701" h="25400">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3773647" y="9961622"/>
            <a:ext cx="3072701" cy="25400"/>
          </a:xfrm>
          <a:custGeom>
            <a:avLst/>
            <a:gdLst>
              <a:gd name="connsiteX0" fmla="*/ 3066351 w 3072701"/>
              <a:gd name="connsiteY0" fmla="*/ 6350 h 25400"/>
              <a:gd name="connsiteX1" fmla="*/ 6350 w 3072701"/>
              <a:gd name="connsiteY1" fmla="*/ 6350 h 25400"/>
            </a:gdLst>
            <a:ahLst/>
            <a:cxnLst>
              <a:cxn ang="0">
                <a:pos x="connsiteX0" y="connsiteY0"/>
              </a:cxn>
              <a:cxn ang="1">
                <a:pos x="connsiteX1" y="connsiteY1"/>
              </a:cxn>
            </a:cxnLst>
            <a:rect l="l" t="t" r="r" b="b"/>
            <a:pathLst>
              <a:path w="3072701" h="25400">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593341" y="9578161"/>
            <a:ext cx="287997" cy="287997"/>
          </a:xfrm>
          <a:custGeom>
            <a:avLst/>
            <a:gdLst>
              <a:gd name="connsiteX0" fmla="*/ 287997 w 287997"/>
              <a:gd name="connsiteY0" fmla="*/ 287997 h 287997"/>
              <a:gd name="connsiteX1" fmla="*/ 0 w 287997"/>
              <a:gd name="connsiteY1" fmla="*/ 287997 h 287997"/>
              <a:gd name="connsiteX2" fmla="*/ 0 w 287997"/>
              <a:gd name="connsiteY2" fmla="*/ 0 h 287997"/>
              <a:gd name="connsiteX3" fmla="*/ 287997 w 287997"/>
              <a:gd name="connsiteY3" fmla="*/ 0 h 287997"/>
              <a:gd name="connsiteX4" fmla="*/ 287997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287997" y="287997"/>
                </a:moveTo>
                <a:lnTo>
                  <a:pt x="0" y="287997"/>
                </a:lnTo>
                <a:lnTo>
                  <a:pt x="0" y="0"/>
                </a:lnTo>
                <a:lnTo>
                  <a:pt x="287997" y="0"/>
                </a:lnTo>
                <a:lnTo>
                  <a:pt x="287997" y="287997"/>
                </a:lnTo>
              </a:path>
            </a:pathLst>
          </a:custGeom>
          <a:solidFill>
            <a:srgbClr val="3A5A9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722956" y="9615703"/>
            <a:ext cx="128765" cy="247967"/>
          </a:xfrm>
          <a:custGeom>
            <a:avLst/>
            <a:gdLst>
              <a:gd name="connsiteX0" fmla="*/ 121551 w 128765"/>
              <a:gd name="connsiteY0" fmla="*/ 134860 h 247967"/>
              <a:gd name="connsiteX1" fmla="*/ 127241 w 128765"/>
              <a:gd name="connsiteY1" fmla="*/ 90778 h 247967"/>
              <a:gd name="connsiteX2" fmla="*/ 83578 w 128765"/>
              <a:gd name="connsiteY2" fmla="*/ 90778 h 247967"/>
              <a:gd name="connsiteX3" fmla="*/ 83578 w 128765"/>
              <a:gd name="connsiteY3" fmla="*/ 62635 h 247967"/>
              <a:gd name="connsiteX4" fmla="*/ 105448 w 128765"/>
              <a:gd name="connsiteY4" fmla="*/ 41172 h 247967"/>
              <a:gd name="connsiteX5" fmla="*/ 128765 w 128765"/>
              <a:gd name="connsiteY5" fmla="*/ 41160 h 247967"/>
              <a:gd name="connsiteX6" fmla="*/ 128765 w 128765"/>
              <a:gd name="connsiteY6" fmla="*/ 1727 h 247967"/>
              <a:gd name="connsiteX7" fmla="*/ 94754 w 128765"/>
              <a:gd name="connsiteY7" fmla="*/ 0 h 247967"/>
              <a:gd name="connsiteX8" fmla="*/ 38074 w 128765"/>
              <a:gd name="connsiteY8" fmla="*/ 58266 h 247967"/>
              <a:gd name="connsiteX9" fmla="*/ 38074 w 128765"/>
              <a:gd name="connsiteY9" fmla="*/ 90778 h 247967"/>
              <a:gd name="connsiteX10" fmla="*/ 0 w 128765"/>
              <a:gd name="connsiteY10" fmla="*/ 90778 h 247967"/>
              <a:gd name="connsiteX11" fmla="*/ 0 w 128765"/>
              <a:gd name="connsiteY11" fmla="*/ 134860 h 247967"/>
              <a:gd name="connsiteX12" fmla="*/ 38074 w 128765"/>
              <a:gd name="connsiteY12" fmla="*/ 134860 h 247967"/>
              <a:gd name="connsiteX13" fmla="*/ 38074 w 128765"/>
              <a:gd name="connsiteY13" fmla="*/ 247967 h 247967"/>
              <a:gd name="connsiteX14" fmla="*/ 83578 w 128765"/>
              <a:gd name="connsiteY14" fmla="*/ 247967 h 247967"/>
              <a:gd name="connsiteX15" fmla="*/ 83578 w 128765"/>
              <a:gd name="connsiteY15" fmla="*/ 134860 h 247967"/>
              <a:gd name="connsiteX16" fmla="*/ 121551 w 128765"/>
              <a:gd name="connsiteY16" fmla="*/ 134860 h 2479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28765" h="247967">
                <a:moveTo>
                  <a:pt x="121551" y="134860"/>
                </a:moveTo>
                <a:lnTo>
                  <a:pt x="127241" y="90778"/>
                </a:lnTo>
                <a:lnTo>
                  <a:pt x="83578" y="90778"/>
                </a:lnTo>
                <a:lnTo>
                  <a:pt x="83578" y="62635"/>
                </a:lnTo>
                <a:cubicBezTo>
                  <a:pt x="83578" y="49872"/>
                  <a:pt x="87147" y="41172"/>
                  <a:pt x="105448" y="41172"/>
                </a:cubicBezTo>
                <a:lnTo>
                  <a:pt x="128765" y="41160"/>
                </a:lnTo>
                <a:lnTo>
                  <a:pt x="128765" y="1727"/>
                </a:lnTo>
                <a:cubicBezTo>
                  <a:pt x="124739" y="1193"/>
                  <a:pt x="110896" y="0"/>
                  <a:pt x="94754" y="0"/>
                </a:cubicBezTo>
                <a:cubicBezTo>
                  <a:pt x="61099" y="0"/>
                  <a:pt x="38074" y="20548"/>
                  <a:pt x="38074" y="58266"/>
                </a:cubicBezTo>
                <a:lnTo>
                  <a:pt x="38074" y="90778"/>
                </a:lnTo>
                <a:lnTo>
                  <a:pt x="0" y="90778"/>
                </a:lnTo>
                <a:lnTo>
                  <a:pt x="0" y="134860"/>
                </a:lnTo>
                <a:lnTo>
                  <a:pt x="38074" y="134860"/>
                </a:lnTo>
                <a:lnTo>
                  <a:pt x="38074" y="247967"/>
                </a:lnTo>
                <a:lnTo>
                  <a:pt x="83578" y="247967"/>
                </a:lnTo>
                <a:lnTo>
                  <a:pt x="83578" y="134860"/>
                </a:lnTo>
                <a:lnTo>
                  <a:pt x="121551" y="13486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688446" y="9578161"/>
            <a:ext cx="287997" cy="287997"/>
          </a:xfrm>
          <a:custGeom>
            <a:avLst/>
            <a:gdLst>
              <a:gd name="connsiteX0" fmla="*/ 287997 w 287997"/>
              <a:gd name="connsiteY0" fmla="*/ 287997 h 287997"/>
              <a:gd name="connsiteX1" fmla="*/ 0 w 287997"/>
              <a:gd name="connsiteY1" fmla="*/ 287997 h 287997"/>
              <a:gd name="connsiteX2" fmla="*/ 0 w 287997"/>
              <a:gd name="connsiteY2" fmla="*/ 0 h 287997"/>
              <a:gd name="connsiteX3" fmla="*/ 287997 w 287997"/>
              <a:gd name="connsiteY3" fmla="*/ 0 h 287997"/>
              <a:gd name="connsiteX4" fmla="*/ 287997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287997" y="287997"/>
                </a:moveTo>
                <a:lnTo>
                  <a:pt x="0" y="287997"/>
                </a:lnTo>
                <a:lnTo>
                  <a:pt x="0" y="0"/>
                </a:lnTo>
                <a:lnTo>
                  <a:pt x="287997" y="0"/>
                </a:lnTo>
                <a:lnTo>
                  <a:pt x="287997" y="287997"/>
                </a:lnTo>
              </a:path>
            </a:pathLst>
          </a:custGeom>
          <a:solidFill>
            <a:srgbClr val="077B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737722" y="9689338"/>
            <a:ext cx="40640" cy="130543"/>
          </a:xfrm>
          <a:custGeom>
            <a:avLst/>
            <a:gdLst>
              <a:gd name="connsiteX0" fmla="*/ 20320 w 40640"/>
              <a:gd name="connsiteY0" fmla="*/ 0 h 130543"/>
              <a:gd name="connsiteX1" fmla="*/ 20320 w 40640"/>
              <a:gd name="connsiteY1" fmla="*/ 130543 h 130543"/>
            </a:gdLst>
            <a:ahLst/>
            <a:cxnLst>
              <a:cxn ang="0">
                <a:pos x="connsiteX0" y="connsiteY0"/>
              </a:cxn>
              <a:cxn ang="1">
                <a:pos x="connsiteX1" y="connsiteY1"/>
              </a:cxn>
            </a:cxnLst>
            <a:rect l="l" t="t" r="r" b="b"/>
            <a:pathLst>
              <a:path w="40640" h="130543">
                <a:moveTo>
                  <a:pt x="20320" y="0"/>
                </a:moveTo>
                <a:lnTo>
                  <a:pt x="20320" y="130543"/>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4734496" y="9624453"/>
            <a:ext cx="47078" cy="47041"/>
          </a:xfrm>
          <a:custGeom>
            <a:avLst/>
            <a:gdLst>
              <a:gd name="connsiteX0" fmla="*/ 23558 w 47078"/>
              <a:gd name="connsiteY0" fmla="*/ 0 h 47041"/>
              <a:gd name="connsiteX1" fmla="*/ 47078 w 47078"/>
              <a:gd name="connsiteY1" fmla="*/ 23507 h 47041"/>
              <a:gd name="connsiteX2" fmla="*/ 23558 w 47078"/>
              <a:gd name="connsiteY2" fmla="*/ 47040 h 47041"/>
              <a:gd name="connsiteX3" fmla="*/ 0 w 47078"/>
              <a:gd name="connsiteY3" fmla="*/ 23507 h 47041"/>
              <a:gd name="connsiteX4" fmla="*/ 23558 w 47078"/>
              <a:gd name="connsiteY4" fmla="*/ 0 h 470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078" h="47041">
                <a:moveTo>
                  <a:pt x="23558" y="0"/>
                </a:moveTo>
                <a:cubicBezTo>
                  <a:pt x="36550" y="0"/>
                  <a:pt x="47078" y="10541"/>
                  <a:pt x="47078" y="23507"/>
                </a:cubicBezTo>
                <a:cubicBezTo>
                  <a:pt x="47078" y="36500"/>
                  <a:pt x="36550" y="47040"/>
                  <a:pt x="23558" y="47040"/>
                </a:cubicBezTo>
                <a:cubicBezTo>
                  <a:pt x="10515" y="47040"/>
                  <a:pt x="0" y="36500"/>
                  <a:pt x="0" y="23507"/>
                </a:cubicBezTo>
                <a:cubicBezTo>
                  <a:pt x="0" y="10541"/>
                  <a:pt x="10515" y="0"/>
                  <a:pt x="23558" y="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4803830" y="9686091"/>
            <a:ext cx="126555" cy="133794"/>
          </a:xfrm>
          <a:custGeom>
            <a:avLst/>
            <a:gdLst>
              <a:gd name="connsiteX0" fmla="*/ 0 w 126555"/>
              <a:gd name="connsiteY0" fmla="*/ 3251 h 133794"/>
              <a:gd name="connsiteX1" fmla="*/ 38912 w 126555"/>
              <a:gd name="connsiteY1" fmla="*/ 3251 h 133794"/>
              <a:gd name="connsiteX2" fmla="*/ 38912 w 126555"/>
              <a:gd name="connsiteY2" fmla="*/ 21094 h 133794"/>
              <a:gd name="connsiteX3" fmla="*/ 39471 w 126555"/>
              <a:gd name="connsiteY3" fmla="*/ 21094 h 133794"/>
              <a:gd name="connsiteX4" fmla="*/ 77876 w 126555"/>
              <a:gd name="connsiteY4" fmla="*/ 0 h 133794"/>
              <a:gd name="connsiteX5" fmla="*/ 126555 w 126555"/>
              <a:gd name="connsiteY5" fmla="*/ 62192 h 133794"/>
              <a:gd name="connsiteX6" fmla="*/ 126555 w 126555"/>
              <a:gd name="connsiteY6" fmla="*/ 133794 h 133794"/>
              <a:gd name="connsiteX7" fmla="*/ 85991 w 126555"/>
              <a:gd name="connsiteY7" fmla="*/ 133794 h 133794"/>
              <a:gd name="connsiteX8" fmla="*/ 85991 w 126555"/>
              <a:gd name="connsiteY8" fmla="*/ 70319 h 133794"/>
              <a:gd name="connsiteX9" fmla="*/ 64897 w 126555"/>
              <a:gd name="connsiteY9" fmla="*/ 35700 h 133794"/>
              <a:gd name="connsiteX10" fmla="*/ 40551 w 126555"/>
              <a:gd name="connsiteY10" fmla="*/ 69202 h 133794"/>
              <a:gd name="connsiteX11" fmla="*/ 40551 w 126555"/>
              <a:gd name="connsiteY11" fmla="*/ 133794 h 133794"/>
              <a:gd name="connsiteX12" fmla="*/ 0 w 126555"/>
              <a:gd name="connsiteY12" fmla="*/ 133794 h 133794"/>
              <a:gd name="connsiteX13" fmla="*/ 0 w 126555"/>
              <a:gd name="connsiteY13" fmla="*/ 3251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26555" h="133794">
                <a:moveTo>
                  <a:pt x="0" y="3251"/>
                </a:moveTo>
                <a:lnTo>
                  <a:pt x="38912" y="3251"/>
                </a:lnTo>
                <a:lnTo>
                  <a:pt x="38912" y="21094"/>
                </a:lnTo>
                <a:lnTo>
                  <a:pt x="39471" y="21094"/>
                </a:lnTo>
                <a:cubicBezTo>
                  <a:pt x="44881" y="10820"/>
                  <a:pt x="58127" y="0"/>
                  <a:pt x="77876" y="0"/>
                </a:cubicBezTo>
                <a:cubicBezTo>
                  <a:pt x="118960" y="0"/>
                  <a:pt x="126555" y="27025"/>
                  <a:pt x="126555" y="62192"/>
                </a:cubicBezTo>
                <a:lnTo>
                  <a:pt x="126555" y="133794"/>
                </a:lnTo>
                <a:lnTo>
                  <a:pt x="85991" y="133794"/>
                </a:lnTo>
                <a:lnTo>
                  <a:pt x="85991" y="70319"/>
                </a:lnTo>
                <a:cubicBezTo>
                  <a:pt x="85991" y="55168"/>
                  <a:pt x="85699" y="35700"/>
                  <a:pt x="64897" y="35700"/>
                </a:cubicBezTo>
                <a:cubicBezTo>
                  <a:pt x="43764" y="35700"/>
                  <a:pt x="40551" y="52184"/>
                  <a:pt x="40551" y="69202"/>
                </a:cubicBezTo>
                <a:lnTo>
                  <a:pt x="40551" y="133794"/>
                </a:lnTo>
                <a:lnTo>
                  <a:pt x="0" y="133794"/>
                </a:lnTo>
                <a:lnTo>
                  <a:pt x="0" y="325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3140887" y="9578161"/>
            <a:ext cx="287997" cy="287997"/>
          </a:xfrm>
          <a:custGeom>
            <a:avLst/>
            <a:gdLst>
              <a:gd name="connsiteX0" fmla="*/ 287997 w 287997"/>
              <a:gd name="connsiteY0" fmla="*/ 287997 h 287997"/>
              <a:gd name="connsiteX1" fmla="*/ 0 w 287997"/>
              <a:gd name="connsiteY1" fmla="*/ 287997 h 287997"/>
              <a:gd name="connsiteX2" fmla="*/ 0 w 287997"/>
              <a:gd name="connsiteY2" fmla="*/ 0 h 287997"/>
              <a:gd name="connsiteX3" fmla="*/ 287997 w 287997"/>
              <a:gd name="connsiteY3" fmla="*/ 0 h 287997"/>
              <a:gd name="connsiteX4" fmla="*/ 287997 w 287997"/>
              <a:gd name="connsiteY4" fmla="*/ 287997 h 287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7997" h="287997">
                <a:moveTo>
                  <a:pt x="287997" y="287997"/>
                </a:moveTo>
                <a:lnTo>
                  <a:pt x="0" y="287997"/>
                </a:lnTo>
                <a:lnTo>
                  <a:pt x="0" y="0"/>
                </a:lnTo>
                <a:lnTo>
                  <a:pt x="287997" y="0"/>
                </a:lnTo>
                <a:lnTo>
                  <a:pt x="287997" y="287997"/>
                </a:lnTo>
              </a:path>
            </a:pathLst>
          </a:custGeom>
          <a:solidFill>
            <a:srgbClr val="2AA9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3188885" y="9644151"/>
            <a:ext cx="191998" cy="156019"/>
          </a:xfrm>
          <a:custGeom>
            <a:avLst/>
            <a:gdLst>
              <a:gd name="connsiteX0" fmla="*/ 191998 w 191998"/>
              <a:gd name="connsiteY0" fmla="*/ 18465 h 156019"/>
              <a:gd name="connsiteX1" fmla="*/ 169379 w 191998"/>
              <a:gd name="connsiteY1" fmla="*/ 24662 h 156019"/>
              <a:gd name="connsiteX2" fmla="*/ 186689 w 191998"/>
              <a:gd name="connsiteY2" fmla="*/ 2882 h 156019"/>
              <a:gd name="connsiteX3" fmla="*/ 161696 w 191998"/>
              <a:gd name="connsiteY3" fmla="*/ 12445 h 156019"/>
              <a:gd name="connsiteX4" fmla="*/ 132930 w 191998"/>
              <a:gd name="connsiteY4" fmla="*/ 0 h 156019"/>
              <a:gd name="connsiteX5" fmla="*/ 93535 w 191998"/>
              <a:gd name="connsiteY5" fmla="*/ 39382 h 156019"/>
              <a:gd name="connsiteX6" fmla="*/ 94551 w 191998"/>
              <a:gd name="connsiteY6" fmla="*/ 48361 h 156019"/>
              <a:gd name="connsiteX7" fmla="*/ 13373 w 191998"/>
              <a:gd name="connsiteY7" fmla="*/ 7200 h 156019"/>
              <a:gd name="connsiteX8" fmla="*/ 8039 w 191998"/>
              <a:gd name="connsiteY8" fmla="*/ 27012 h 156019"/>
              <a:gd name="connsiteX9" fmla="*/ 25552 w 191998"/>
              <a:gd name="connsiteY9" fmla="*/ 59791 h 156019"/>
              <a:gd name="connsiteX10" fmla="*/ 7721 w 191998"/>
              <a:gd name="connsiteY10" fmla="*/ 54864 h 156019"/>
              <a:gd name="connsiteX11" fmla="*/ 7721 w 191998"/>
              <a:gd name="connsiteY11" fmla="*/ 55359 h 156019"/>
              <a:gd name="connsiteX12" fmla="*/ 39306 w 191998"/>
              <a:gd name="connsiteY12" fmla="*/ 93992 h 156019"/>
              <a:gd name="connsiteX13" fmla="*/ 28930 w 191998"/>
              <a:gd name="connsiteY13" fmla="*/ 95377 h 156019"/>
              <a:gd name="connsiteX14" fmla="*/ 21526 w 191998"/>
              <a:gd name="connsiteY14" fmla="*/ 94665 h 156019"/>
              <a:gd name="connsiteX15" fmla="*/ 58318 w 191998"/>
              <a:gd name="connsiteY15" fmla="*/ 122021 h 156019"/>
              <a:gd name="connsiteX16" fmla="*/ 9385 w 191998"/>
              <a:gd name="connsiteY16" fmla="*/ 138886 h 156019"/>
              <a:gd name="connsiteX17" fmla="*/ 0 w 191998"/>
              <a:gd name="connsiteY17" fmla="*/ 138327 h 156019"/>
              <a:gd name="connsiteX18" fmla="*/ 60388 w 191998"/>
              <a:gd name="connsiteY18" fmla="*/ 156019 h 156019"/>
              <a:gd name="connsiteX19" fmla="*/ 172466 w 191998"/>
              <a:gd name="connsiteY19" fmla="*/ 43954 h 156019"/>
              <a:gd name="connsiteX20" fmla="*/ 172351 w 191998"/>
              <a:gd name="connsiteY20" fmla="*/ 38848 h 156019"/>
              <a:gd name="connsiteX21" fmla="*/ 191998 w 191998"/>
              <a:gd name="connsiteY21" fmla="*/ 18465 h 156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91998" h="156019">
                <a:moveTo>
                  <a:pt x="191998" y="18465"/>
                </a:moveTo>
                <a:cubicBezTo>
                  <a:pt x="184937" y="21602"/>
                  <a:pt x="177342" y="23723"/>
                  <a:pt x="169379" y="24662"/>
                </a:cubicBezTo>
                <a:cubicBezTo>
                  <a:pt x="177507" y="19786"/>
                  <a:pt x="183756" y="12077"/>
                  <a:pt x="186689" y="2882"/>
                </a:cubicBezTo>
                <a:cubicBezTo>
                  <a:pt x="179095" y="7391"/>
                  <a:pt x="170662" y="10667"/>
                  <a:pt x="161696" y="12445"/>
                </a:cubicBezTo>
                <a:cubicBezTo>
                  <a:pt x="154495" y="4774"/>
                  <a:pt x="144259" y="0"/>
                  <a:pt x="132930" y="0"/>
                </a:cubicBezTo>
                <a:cubicBezTo>
                  <a:pt x="111175" y="0"/>
                  <a:pt x="93535" y="17640"/>
                  <a:pt x="93535" y="39382"/>
                </a:cubicBezTo>
                <a:cubicBezTo>
                  <a:pt x="93535" y="42481"/>
                  <a:pt x="93890" y="45478"/>
                  <a:pt x="94551" y="48361"/>
                </a:cubicBezTo>
                <a:cubicBezTo>
                  <a:pt x="61823" y="46722"/>
                  <a:pt x="32804" y="31038"/>
                  <a:pt x="13373" y="7200"/>
                </a:cubicBezTo>
                <a:cubicBezTo>
                  <a:pt x="9982" y="13030"/>
                  <a:pt x="8039" y="19786"/>
                  <a:pt x="8039" y="27012"/>
                </a:cubicBezTo>
                <a:cubicBezTo>
                  <a:pt x="8039" y="40678"/>
                  <a:pt x="14985" y="52742"/>
                  <a:pt x="25552" y="59791"/>
                </a:cubicBezTo>
                <a:cubicBezTo>
                  <a:pt x="19100" y="59601"/>
                  <a:pt x="13030" y="57810"/>
                  <a:pt x="7721" y="54864"/>
                </a:cubicBezTo>
                <a:lnTo>
                  <a:pt x="7721" y="55359"/>
                </a:lnTo>
                <a:cubicBezTo>
                  <a:pt x="7721" y="74447"/>
                  <a:pt x="21297" y="90372"/>
                  <a:pt x="39306" y="93992"/>
                </a:cubicBezTo>
                <a:cubicBezTo>
                  <a:pt x="36004" y="94881"/>
                  <a:pt x="32524" y="95377"/>
                  <a:pt x="28930" y="95377"/>
                </a:cubicBezTo>
                <a:cubicBezTo>
                  <a:pt x="26403" y="95377"/>
                  <a:pt x="23926" y="95122"/>
                  <a:pt x="21526" y="94665"/>
                </a:cubicBezTo>
                <a:cubicBezTo>
                  <a:pt x="26530" y="110311"/>
                  <a:pt x="41084" y="121691"/>
                  <a:pt x="58318" y="122021"/>
                </a:cubicBezTo>
                <a:cubicBezTo>
                  <a:pt x="44843" y="132588"/>
                  <a:pt x="27863" y="138886"/>
                  <a:pt x="9385" y="138886"/>
                </a:cubicBezTo>
                <a:cubicBezTo>
                  <a:pt x="6222" y="138886"/>
                  <a:pt x="3086" y="138696"/>
                  <a:pt x="0" y="138327"/>
                </a:cubicBezTo>
                <a:cubicBezTo>
                  <a:pt x="17436" y="149504"/>
                  <a:pt x="38137" y="156019"/>
                  <a:pt x="60388" y="156019"/>
                </a:cubicBezTo>
                <a:cubicBezTo>
                  <a:pt x="132842" y="156019"/>
                  <a:pt x="172466" y="96011"/>
                  <a:pt x="172466" y="43954"/>
                </a:cubicBezTo>
                <a:cubicBezTo>
                  <a:pt x="172466" y="42252"/>
                  <a:pt x="172415" y="40551"/>
                  <a:pt x="172351" y="38848"/>
                </a:cubicBezTo>
                <a:cubicBezTo>
                  <a:pt x="180034" y="33311"/>
                  <a:pt x="186702" y="26365"/>
                  <a:pt x="191998" y="1846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68500" y="4305300"/>
            <a:ext cx="3619500" cy="2082800"/>
          </a:xfrm>
          <a:prstGeom prst="rect">
            <a:avLst/>
          </a:prstGeom>
          <a:noFill/>
        </p:spPr>
      </p:pic>
      <p:pic>
        <p:nvPicPr>
          <p:cNvPr id="17" name="Picture 3"/>
          <p:cNvPicPr>
            <a:picLocks noChangeAspect="1" noChangeArrowheads="1"/>
          </p:cNvPicPr>
          <p:nvPr/>
        </p:nvPicPr>
        <p:blipFill>
          <a:blip r:embed="rId3"/>
          <a:srcRect/>
          <a:stretch>
            <a:fillRect/>
          </a:stretch>
        </p:blipFill>
        <p:spPr bwMode="auto">
          <a:xfrm>
            <a:off x="0" y="165100"/>
            <a:ext cx="7560005" cy="10526903"/>
          </a:xfrm>
          <a:prstGeom prst="rect">
            <a:avLst/>
          </a:prstGeom>
          <a:noFill/>
        </p:spPr>
      </p:pic>
      <p:pic>
        <p:nvPicPr>
          <p:cNvPr id="18"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19" name="Picture 3"/>
          <p:cNvPicPr>
            <a:picLocks noChangeAspect="1" noChangeArrowheads="1"/>
          </p:cNvPicPr>
          <p:nvPr/>
        </p:nvPicPr>
        <p:blipFill>
          <a:blip r:embed="rId5"/>
          <a:srcRect/>
          <a:stretch>
            <a:fillRect/>
          </a:stretch>
        </p:blipFill>
        <p:spPr bwMode="auto">
          <a:xfrm>
            <a:off x="0" y="0"/>
            <a:ext cx="7560005" cy="8064500"/>
          </a:xfrm>
          <a:prstGeom prst="rect">
            <a:avLst/>
          </a:prstGeom>
          <a:noFill/>
        </p:spPr>
      </p:pic>
      <p:pic>
        <p:nvPicPr>
          <p:cNvPr id="20"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21"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22"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23"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24"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pic>
        <p:nvPicPr>
          <p:cNvPr id="25" name="Picture 3"/>
          <p:cNvPicPr>
            <a:picLocks noChangeAspect="1" noChangeArrowheads="1"/>
          </p:cNvPicPr>
          <p:nvPr/>
        </p:nvPicPr>
        <p:blipFill>
          <a:blip r:embed="rId4"/>
          <a:srcRect/>
          <a:stretch>
            <a:fillRect/>
          </a:stretch>
        </p:blipFill>
        <p:spPr bwMode="auto">
          <a:xfrm>
            <a:off x="0" y="0"/>
            <a:ext cx="7560005" cy="10692003"/>
          </a:xfrm>
          <a:prstGeom prst="rect">
            <a:avLst/>
          </a:prstGeom>
          <a:noFill/>
        </p:spPr>
      </p:pic>
      <p:sp>
        <p:nvSpPr>
          <p:cNvPr id="2" name="TextBox 1"/>
          <p:cNvSpPr txBox="1"/>
          <p:nvPr/>
        </p:nvSpPr>
        <p:spPr>
          <a:xfrm>
            <a:off x="304800" y="10083800"/>
            <a:ext cx="6934200" cy="114300"/>
          </a:xfrm>
          <a:prstGeom prst="rect">
            <a:avLst/>
          </a:prstGeom>
          <a:noFill/>
        </p:spPr>
        <p:txBody>
          <a:bodyPr wrap="none" lIns="0" tIns="0" rIns="0" rtlCol="0">
            <a:spAutoFit/>
          </a:bodyPr>
          <a:lstStyle/>
          <a:p>
            <a:pPr>
              <a:lnSpc>
                <a:spcPts val="900"/>
              </a:lnSpc>
              <a:tabLst/>
            </a:pPr>
            <a:r>
              <a:rPr lang="en-US" altLang="zh-CN" sz="750" b="1" dirty="0" smtClean="0">
                <a:solidFill>
                  <a:srgbClr val="FFFFFF"/>
                </a:solidFill>
                <a:latin typeface="Avenir Next LT Pro" pitchFamily="18" charset="0"/>
                <a:cs typeface="Avenir Next LT Pro" pitchFamily="18" charset="0"/>
              </a:rPr>
              <a:t>ISTQB®</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Worldwide</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Software</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Testing</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Practices</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Report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2015-2016</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www.istqb.org</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www.istqb.org</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1160</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Brussels</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Belgium</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No.</a:t>
            </a:r>
            <a:r>
              <a:rPr lang="en-US" altLang="zh-CN" sz="750" dirty="0" smtClean="0">
                <a:latin typeface="Times New Roman" pitchFamily="18" charset="0"/>
                <a:cs typeface="Times New Roman" pitchFamily="18" charset="0"/>
              </a:rPr>
              <a:t> </a:t>
            </a:r>
            <a:r>
              <a:rPr lang="en-US" altLang="zh-CN" sz="750" b="1" dirty="0" smtClean="0">
                <a:solidFill>
                  <a:srgbClr val="FFFFFF"/>
                </a:solidFill>
                <a:latin typeface="Avenir Next LT Pro" pitchFamily="18" charset="0"/>
                <a:cs typeface="Avenir Next LT Pro" pitchFamily="18" charset="0"/>
              </a:rPr>
              <a:t>0889.625.305</a:t>
            </a:r>
          </a:p>
        </p:txBody>
      </p:sp>
      <p:sp>
        <p:nvSpPr>
          <p:cNvPr id="26" name="TextBox 1"/>
          <p:cNvSpPr txBox="1"/>
          <p:nvPr/>
        </p:nvSpPr>
        <p:spPr>
          <a:xfrm>
            <a:off x="1955800" y="9639300"/>
            <a:ext cx="622300" cy="165100"/>
          </a:xfrm>
          <a:prstGeom prst="rect">
            <a:avLst/>
          </a:prstGeom>
          <a:noFill/>
        </p:spPr>
        <p:txBody>
          <a:bodyPr wrap="none" lIns="0" tIns="0" rIns="0" rtlCol="0">
            <a:spAutoFit/>
          </a:bodyPr>
          <a:lstStyle/>
          <a:p>
            <a:pPr>
              <a:lnSpc>
                <a:spcPts val="1300"/>
              </a:lnSpc>
              <a:tabLst/>
            </a:pPr>
            <a:r>
              <a:rPr lang="en-US" altLang="zh-CN" sz="1100" dirty="0" smtClean="0">
                <a:solidFill>
                  <a:srgbClr val="000000"/>
                </a:solidFill>
                <a:latin typeface="Avenir Next LT Pro" pitchFamily="18" charset="0"/>
                <a:cs typeface="Avenir Next LT Pro" pitchFamily="18" charset="0"/>
              </a:rPr>
              <a:t>/</a:t>
            </a:r>
            <a:r>
              <a:rPr lang="en-US" altLang="zh-CN" sz="1100" b="1" dirty="0" smtClean="0">
                <a:solidFill>
                  <a:srgbClr val="000000"/>
                </a:solidFill>
                <a:latin typeface="Avenir Next LT Pro" pitchFamily="18" charset="0"/>
                <a:cs typeface="Avenir Next LT Pro" pitchFamily="18" charset="0"/>
              </a:rPr>
              <a:t>istqborg</a:t>
            </a:r>
          </a:p>
        </p:txBody>
      </p:sp>
      <p:sp>
        <p:nvSpPr>
          <p:cNvPr id="27" name="TextBox 1"/>
          <p:cNvSpPr txBox="1"/>
          <p:nvPr/>
        </p:nvSpPr>
        <p:spPr>
          <a:xfrm>
            <a:off x="5080000" y="9639300"/>
            <a:ext cx="812800" cy="165100"/>
          </a:xfrm>
          <a:prstGeom prst="rect">
            <a:avLst/>
          </a:prstGeom>
          <a:noFill/>
        </p:spPr>
        <p:txBody>
          <a:bodyPr wrap="none" lIns="0" tIns="0" rIns="0" rtlCol="0">
            <a:spAutoFit/>
          </a:bodyPr>
          <a:lstStyle/>
          <a:p>
            <a:pPr>
              <a:lnSpc>
                <a:spcPts val="1300"/>
              </a:lnSpc>
              <a:tabLst/>
            </a:pPr>
            <a:r>
              <a:rPr lang="en-US" altLang="zh-CN" sz="1100" dirty="0" smtClean="0">
                <a:solidFill>
                  <a:srgbClr val="000000"/>
                </a:solidFill>
                <a:latin typeface="Avenir Next LT Pro" pitchFamily="18" charset="0"/>
                <a:cs typeface="Avenir Next LT Pro" pitchFamily="18" charset="0"/>
              </a:rPr>
              <a:t>/</a:t>
            </a:r>
            <a:r>
              <a:rPr lang="en-US" altLang="zh-CN" sz="1100" b="1" dirty="0" smtClean="0">
                <a:solidFill>
                  <a:srgbClr val="000000"/>
                </a:solidFill>
                <a:latin typeface="Avenir Next LT Pro" pitchFamily="18" charset="0"/>
                <a:cs typeface="Avenir Next LT Pro" pitchFamily="18" charset="0"/>
              </a:rPr>
              <a:t>in/istqborg</a:t>
            </a:r>
          </a:p>
        </p:txBody>
      </p:sp>
      <p:sp>
        <p:nvSpPr>
          <p:cNvPr id="28" name="TextBox 1"/>
          <p:cNvSpPr txBox="1"/>
          <p:nvPr/>
        </p:nvSpPr>
        <p:spPr>
          <a:xfrm>
            <a:off x="3530600" y="9639300"/>
            <a:ext cx="774700" cy="165100"/>
          </a:xfrm>
          <a:prstGeom prst="rect">
            <a:avLst/>
          </a:prstGeom>
          <a:noFill/>
        </p:spPr>
        <p:txBody>
          <a:bodyPr wrap="none" lIns="0" tIns="0" rIns="0" rtlCol="0">
            <a:spAutoFit/>
          </a:bodyPr>
          <a:lstStyle/>
          <a:p>
            <a:pPr>
              <a:lnSpc>
                <a:spcPts val="1300"/>
              </a:lnSpc>
              <a:tabLst/>
            </a:pPr>
            <a:r>
              <a:rPr lang="en-US" altLang="zh-CN" sz="1100" dirty="0" smtClean="0">
                <a:solidFill>
                  <a:srgbClr val="000000"/>
                </a:solidFill>
                <a:latin typeface="Avenir Next LT Pro" pitchFamily="18" charset="0"/>
                <a:cs typeface="Avenir Next LT Pro" pitchFamily="18" charset="0"/>
              </a:rPr>
              <a:t>/</a:t>
            </a:r>
            <a:r>
              <a:rPr lang="en-US" altLang="zh-CN" sz="1100" b="1" dirty="0" smtClean="0">
                <a:solidFill>
                  <a:srgbClr val="000000"/>
                </a:solidFill>
                <a:latin typeface="Avenir Next LT Pro" pitchFamily="18" charset="0"/>
                <a:cs typeface="Avenir Next LT Pro" pitchFamily="18" charset="0"/>
              </a:rPr>
              <a:t>ISTQBORG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6826" y="716826"/>
            <a:ext cx="6126353" cy="9258351"/>
          </a:xfrm>
          <a:custGeom>
            <a:avLst/>
            <a:gdLst>
              <a:gd name="connsiteX0" fmla="*/ 6350 w 6126353"/>
              <a:gd name="connsiteY0" fmla="*/ 9252001 h 9258351"/>
              <a:gd name="connsiteX1" fmla="*/ 6120003 w 6126353"/>
              <a:gd name="connsiteY1" fmla="*/ 9252001 h 9258351"/>
              <a:gd name="connsiteX2" fmla="*/ 6120003 w 6126353"/>
              <a:gd name="connsiteY2" fmla="*/ 6350 h 9258351"/>
              <a:gd name="connsiteX3" fmla="*/ 6350 w 6126353"/>
              <a:gd name="connsiteY3" fmla="*/ 6350 h 9258351"/>
              <a:gd name="connsiteX4" fmla="*/ 6350 w 6126353"/>
              <a:gd name="connsiteY4" fmla="*/ 9252001 h 9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26353" h="9258351">
                <a:moveTo>
                  <a:pt x="6350" y="9252001"/>
                </a:moveTo>
                <a:lnTo>
                  <a:pt x="6120003" y="9252001"/>
                </a:lnTo>
                <a:lnTo>
                  <a:pt x="6120003" y="6350"/>
                </a:lnTo>
                <a:lnTo>
                  <a:pt x="6350" y="6350"/>
                </a:lnTo>
                <a:lnTo>
                  <a:pt x="6350" y="925200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313027" y="1160023"/>
            <a:ext cx="933996" cy="924394"/>
          </a:xfrm>
          <a:custGeom>
            <a:avLst/>
            <a:gdLst>
              <a:gd name="connsiteX0" fmla="*/ 933996 w 933996"/>
              <a:gd name="connsiteY0" fmla="*/ 462191 h 924394"/>
              <a:gd name="connsiteX1" fmla="*/ 466966 w 933996"/>
              <a:gd name="connsiteY1" fmla="*/ 924394 h 924394"/>
              <a:gd name="connsiteX2" fmla="*/ 0 w 933996"/>
              <a:gd name="connsiteY2" fmla="*/ 462191 h 924394"/>
              <a:gd name="connsiteX3" fmla="*/ 466966 w 933996"/>
              <a:gd name="connsiteY3" fmla="*/ 0 h 924394"/>
              <a:gd name="connsiteX4" fmla="*/ 933996 w 933996"/>
              <a:gd name="connsiteY4" fmla="*/ 462191 h 92439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3996" h="924394">
                <a:moveTo>
                  <a:pt x="933996" y="462191"/>
                </a:moveTo>
                <a:cubicBezTo>
                  <a:pt x="933996" y="717422"/>
                  <a:pt x="724903" y="924394"/>
                  <a:pt x="466966" y="924394"/>
                </a:cubicBezTo>
                <a:cubicBezTo>
                  <a:pt x="209080" y="924394"/>
                  <a:pt x="0" y="717422"/>
                  <a:pt x="0" y="462191"/>
                </a:cubicBezTo>
                <a:cubicBezTo>
                  <a:pt x="0" y="206921"/>
                  <a:pt x="209080" y="0"/>
                  <a:pt x="466966" y="0"/>
                </a:cubicBezTo>
                <a:cubicBezTo>
                  <a:pt x="724903" y="0"/>
                  <a:pt x="933996" y="206921"/>
                  <a:pt x="933996" y="462191"/>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520390" y="3442258"/>
            <a:ext cx="2519223" cy="1338503"/>
          </a:xfrm>
          <a:custGeom>
            <a:avLst/>
            <a:gdLst>
              <a:gd name="connsiteX0" fmla="*/ 2510169 w 2519223"/>
              <a:gd name="connsiteY0" fmla="*/ 151752 h 1338503"/>
              <a:gd name="connsiteX1" fmla="*/ 2404556 w 2519223"/>
              <a:gd name="connsiteY1" fmla="*/ 0 h 1338503"/>
              <a:gd name="connsiteX2" fmla="*/ 114657 w 2519223"/>
              <a:gd name="connsiteY2" fmla="*/ 0 h 1338503"/>
              <a:gd name="connsiteX3" fmla="*/ 9056 w 2519223"/>
              <a:gd name="connsiteY3" fmla="*/ 151752 h 1338503"/>
              <a:gd name="connsiteX4" fmla="*/ 87034 w 2519223"/>
              <a:gd name="connsiteY4" fmla="*/ 362254 h 1338503"/>
              <a:gd name="connsiteX5" fmla="*/ 226467 w 2519223"/>
              <a:gd name="connsiteY5" fmla="*/ 514006 h 1338503"/>
              <a:gd name="connsiteX6" fmla="*/ 339739 w 2519223"/>
              <a:gd name="connsiteY6" fmla="*/ 673023 h 1338503"/>
              <a:gd name="connsiteX7" fmla="*/ 435344 w 2519223"/>
              <a:gd name="connsiteY7" fmla="*/ 1179499 h 1338503"/>
              <a:gd name="connsiteX8" fmla="*/ 627152 w 2519223"/>
              <a:gd name="connsiteY8" fmla="*/ 1338503 h 1338503"/>
              <a:gd name="connsiteX9" fmla="*/ 1892060 w 2519223"/>
              <a:gd name="connsiteY9" fmla="*/ 1338503 h 1338503"/>
              <a:gd name="connsiteX10" fmla="*/ 2083931 w 2519223"/>
              <a:gd name="connsiteY10" fmla="*/ 1179499 h 1338503"/>
              <a:gd name="connsiteX11" fmla="*/ 2179524 w 2519223"/>
              <a:gd name="connsiteY11" fmla="*/ 673023 h 1338503"/>
              <a:gd name="connsiteX12" fmla="*/ 2292757 w 2519223"/>
              <a:gd name="connsiteY12" fmla="*/ 514006 h 1338503"/>
              <a:gd name="connsiteX13" fmla="*/ 2432191 w 2519223"/>
              <a:gd name="connsiteY13" fmla="*/ 362254 h 1338503"/>
              <a:gd name="connsiteX14" fmla="*/ 2510169 w 2519223"/>
              <a:gd name="connsiteY14" fmla="*/ 151752 h 13385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2519223" h="1338503">
                <a:moveTo>
                  <a:pt x="2510169" y="151752"/>
                </a:moveTo>
                <a:cubicBezTo>
                  <a:pt x="2541081" y="68287"/>
                  <a:pt x="2493557" y="0"/>
                  <a:pt x="2404556" y="0"/>
                </a:cubicBezTo>
                <a:lnTo>
                  <a:pt x="114657" y="0"/>
                </a:lnTo>
                <a:cubicBezTo>
                  <a:pt x="25655" y="0"/>
                  <a:pt x="-21855" y="68287"/>
                  <a:pt x="9056" y="151752"/>
                </a:cubicBezTo>
                <a:lnTo>
                  <a:pt x="87034" y="362254"/>
                </a:lnTo>
                <a:cubicBezTo>
                  <a:pt x="117946" y="445731"/>
                  <a:pt x="180684" y="514006"/>
                  <a:pt x="226467" y="514006"/>
                </a:cubicBezTo>
                <a:cubicBezTo>
                  <a:pt x="272251" y="514006"/>
                  <a:pt x="323216" y="585571"/>
                  <a:pt x="339739" y="673023"/>
                </a:cubicBezTo>
                <a:lnTo>
                  <a:pt x="435344" y="1179499"/>
                </a:lnTo>
                <a:cubicBezTo>
                  <a:pt x="451854" y="1266939"/>
                  <a:pt x="538151" y="1338503"/>
                  <a:pt x="627152" y="1338503"/>
                </a:cubicBezTo>
                <a:lnTo>
                  <a:pt x="1892060" y="1338503"/>
                </a:lnTo>
                <a:cubicBezTo>
                  <a:pt x="1981061" y="1338503"/>
                  <a:pt x="2067409" y="1266939"/>
                  <a:pt x="2083931" y="1179499"/>
                </a:cubicBezTo>
                <a:lnTo>
                  <a:pt x="2179524" y="673023"/>
                </a:lnTo>
                <a:cubicBezTo>
                  <a:pt x="2195996" y="585571"/>
                  <a:pt x="2246961" y="514006"/>
                  <a:pt x="2292757" y="514006"/>
                </a:cubicBezTo>
                <a:cubicBezTo>
                  <a:pt x="2338541" y="514006"/>
                  <a:pt x="2401279" y="445731"/>
                  <a:pt x="2432191" y="362254"/>
                </a:cubicBezTo>
                <a:lnTo>
                  <a:pt x="2510169" y="151752"/>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870200" y="2222500"/>
            <a:ext cx="1816100" cy="10541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02</a:t>
            </a:r>
          </a:p>
        </p:txBody>
      </p:sp>
      <p:sp>
        <p:nvSpPr>
          <p:cNvPr id="6" name="TextBox 1"/>
          <p:cNvSpPr txBox="1"/>
          <p:nvPr/>
        </p:nvSpPr>
        <p:spPr>
          <a:xfrm>
            <a:off x="1651000" y="5219700"/>
            <a:ext cx="4267200" cy="5156200"/>
          </a:xfrm>
          <a:prstGeom prst="rect">
            <a:avLst/>
          </a:prstGeom>
          <a:noFill/>
        </p:spPr>
        <p:txBody>
          <a:bodyPr wrap="none" lIns="0" tIns="0" rIns="0" rtlCol="0">
            <a:spAutoFit/>
          </a:bodyPr>
          <a:lstStyle/>
          <a:p>
            <a:pPr>
              <a:lnSpc>
                <a:spcPts val="29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sz="2400" b="1" i="1" dirty="0" smtClean="0">
                <a:solidFill>
                  <a:srgbClr val="000000"/>
                </a:solidFill>
                <a:latin typeface="Geogrotesque" pitchFamily="18" charset="0"/>
                <a:cs typeface="Geogrotesque" pitchFamily="18" charset="0"/>
              </a:rPr>
              <a:t>“</a:t>
            </a:r>
            <a:r>
              <a:rPr lang="en-US" altLang="zh-CN" sz="2400" i="1" dirty="0" smtClean="0">
                <a:solidFill>
                  <a:srgbClr val="000000"/>
                </a:solidFill>
                <a:latin typeface="Geogrotesque Ultra" pitchFamily="18" charset="0"/>
                <a:cs typeface="Geogrotesque Ultra" pitchFamily="18" charset="0"/>
              </a:rPr>
              <a:t>The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survey</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covers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several</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topics,</a:t>
            </a:r>
          </a:p>
          <a:p>
            <a:pPr>
              <a:lnSpc>
                <a:spcPts val="27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ranging</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from</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organizational</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and</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sz="2400" i="1" dirty="0" smtClean="0">
                <a:solidFill>
                  <a:srgbClr val="000000"/>
                </a:solidFill>
                <a:latin typeface="Geogrotesque Ultra" pitchFamily="18" charset="0"/>
                <a:cs typeface="Geogrotesque Ultra" pitchFamily="18" charset="0"/>
              </a:rPr>
              <a:t>budgetary</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aspects,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to</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techniques,</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processes,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tools,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through</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skills</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and</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competencies;</a:t>
            </a:r>
          </a:p>
          <a:p>
            <a:pPr>
              <a:lnSpc>
                <a:spcPts val="34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we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think</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it</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provides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useful</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information</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for</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all</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the</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professionals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involved</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in</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the</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testing</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market,</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as</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well</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as</a:t>
            </a:r>
          </a:p>
          <a:p>
            <a:pPr>
              <a:lnSpc>
                <a:spcPts val="2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direction</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for</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further</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evolution</a:t>
            </a:r>
          </a:p>
          <a:p>
            <a:pPr>
              <a:lnSpc>
                <a:spcPts val="33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2400" i="1" dirty="0" smtClean="0">
                <a:solidFill>
                  <a:srgbClr val="000000"/>
                </a:solidFill>
                <a:latin typeface="Geogrotesque Ultra" pitchFamily="18" charset="0"/>
                <a:cs typeface="Geogrotesque Ultra" pitchFamily="18" charset="0"/>
              </a:rPr>
              <a:t>of</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the</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ISTQB®</a:t>
            </a:r>
            <a:r>
              <a:rPr lang="en-US" altLang="zh-CN" sz="2400" dirty="0" smtClean="0">
                <a:latin typeface="Times New Roman" pitchFamily="18" charset="0"/>
                <a:cs typeface="Times New Roman" pitchFamily="18" charset="0"/>
              </a:rPr>
              <a:t> </a:t>
            </a:r>
            <a:r>
              <a:rPr lang="en-US" altLang="zh-CN" sz="2400" i="1" dirty="0" smtClean="0">
                <a:solidFill>
                  <a:srgbClr val="000000"/>
                </a:solidFill>
                <a:latin typeface="Geogrotesque Ultra" pitchFamily="18" charset="0"/>
                <a:cs typeface="Geogrotesque Ultra" pitchFamily="18" charset="0"/>
              </a:rPr>
              <a:t>scheme.</a:t>
            </a:r>
            <a:r>
              <a:rPr lang="en-US" altLang="zh-CN" sz="2400" dirty="0" smtClean="0">
                <a:latin typeface="Times New Roman" pitchFamily="18" charset="0"/>
                <a:cs typeface="Times New Roman" pitchFamily="18" charset="0"/>
              </a:rPr>
              <a:t> </a:t>
            </a:r>
            <a:r>
              <a:rPr lang="en-US" altLang="zh-CN" sz="2400" b="1" i="1" dirty="0" smtClean="0">
                <a:solidFill>
                  <a:srgbClr val="000000"/>
                </a:solidFill>
                <a:latin typeface="Geogrotesque" pitchFamily="18" charset="0"/>
                <a:cs typeface="Geogrotesque" pitchFamily="18" charset="0"/>
              </a:rPr>
              <a:t>”</a:t>
            </a:r>
          </a:p>
          <a:p>
            <a:pPr>
              <a:lnSpc>
                <a:spcPts val="1000"/>
              </a:lnSpc>
            </a:pPr>
            <a:endParaRPr lang="en-US" altLang="zh-CN" dirty="0" smtClean="0"/>
          </a:p>
          <a:p>
            <a:pPr>
              <a:lnSpc>
                <a:spcPts val="18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Gualtiero</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Bazzana,</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President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tabLst>
                <a:tab pos="63500" algn="l"/>
                <a:tab pos="114300" algn="l"/>
                <a:tab pos="203200" algn="l"/>
                <a:tab pos="368300" algn="l"/>
                <a:tab pos="419100" algn="l"/>
                <a:tab pos="508000" algn="l"/>
                <a:tab pos="533400" algn="l"/>
                <a:tab pos="571500" algn="l"/>
                <a:tab pos="762000" algn="l"/>
                <a:tab pos="927100" algn="l"/>
                <a:tab pos="2349500" algn="l"/>
              </a:tabLst>
            </a:pPr>
            <a:r>
              <a:rPr lang="en-US" altLang="zh-CN" dirty="0" smtClean="0"/>
              <a:t>					</a:t>
            </a: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753100" y="1549400"/>
            <a:ext cx="1104900" cy="10922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8" name="TextBox 1"/>
          <p:cNvSpPr txBox="1"/>
          <p:nvPr/>
        </p:nvSpPr>
        <p:spPr>
          <a:xfrm>
            <a:off x="711200" y="926306"/>
            <a:ext cx="6758260" cy="1251625"/>
          </a:xfrm>
          <a:prstGeom prst="rect">
            <a:avLst/>
          </a:prstGeom>
          <a:noFill/>
        </p:spPr>
        <p:txBody>
          <a:bodyPr wrap="none" lIns="0" tIns="0" rIns="0" rtlCol="0">
            <a:spAutoFit/>
          </a:bodyPr>
          <a:lstStyle/>
          <a:p>
            <a:pPr>
              <a:lnSpc>
                <a:spcPts val="3700"/>
              </a:lnSpc>
              <a:tabLst/>
            </a:pPr>
            <a:r>
              <a:rPr lang="en-US" altLang="zh-CN" sz="3100" dirty="0" smtClean="0">
                <a:solidFill>
                  <a:srgbClr val="000000"/>
                </a:solidFill>
                <a:latin typeface="Avenir Next LT Pro Condensed " pitchFamily="18" charset="0"/>
                <a:cs typeface="Avenir Next LT Pro Condensed " pitchFamily="18" charset="0"/>
              </a:rPr>
              <a:t>MESSAGE</a:t>
            </a:r>
            <a:r>
              <a:rPr lang="tr-TR" altLang="zh-CN" sz="3100" dirty="0" smtClean="0">
                <a:solidFill>
                  <a:srgbClr val="000000"/>
                </a:solidFill>
                <a:latin typeface="Avenir Next LT Pro Condensed " pitchFamily="18" charset="0"/>
                <a:cs typeface="Avenir Next LT Pro Condensed " pitchFamily="18" charset="0"/>
              </a:rPr>
              <a:t> </a:t>
            </a:r>
            <a:r>
              <a:rPr lang="en-US" altLang="zh-CN" sz="3100" dirty="0" smtClean="0">
                <a:solidFill>
                  <a:srgbClr val="000000"/>
                </a:solidFill>
                <a:latin typeface="Avenir Next LT Pro Condensed " pitchFamily="18" charset="0"/>
                <a:cs typeface="Avenir Next LT Pro Condensed " pitchFamily="18" charset="0"/>
              </a:rPr>
              <a:t>FROM</a:t>
            </a:r>
            <a:r>
              <a:rPr lang="tr-TR" altLang="zh-CN" sz="3100" dirty="0" smtClean="0">
                <a:solidFill>
                  <a:srgbClr val="000000"/>
                </a:solidFill>
                <a:latin typeface="Avenir Next LT Pro Condensed " pitchFamily="18" charset="0"/>
                <a:cs typeface="Avenir Next LT Pro Condensed " pitchFamily="18" charset="0"/>
              </a:rPr>
              <a:t> </a:t>
            </a:r>
            <a:r>
              <a:rPr lang="en-US" altLang="zh-CN" sz="3100" dirty="0" smtClean="0">
                <a:solidFill>
                  <a:srgbClr val="000000"/>
                </a:solidFill>
                <a:latin typeface="Avenir Next LT Pro Condensed " pitchFamily="18" charset="0"/>
                <a:cs typeface="Avenir Next LT Pro Condensed " pitchFamily="18" charset="0"/>
              </a:rPr>
              <a:t>THE</a:t>
            </a:r>
            <a:r>
              <a:rPr lang="tr-TR" altLang="zh-CN" sz="3100" dirty="0" smtClean="0">
                <a:solidFill>
                  <a:srgbClr val="000000"/>
                </a:solidFill>
                <a:latin typeface="Avenir Next LT Pro Condensed " pitchFamily="18" charset="0"/>
                <a:cs typeface="Avenir Next LT Pro Condensed " pitchFamily="18" charset="0"/>
              </a:rPr>
              <a:t> </a:t>
            </a:r>
            <a:r>
              <a:rPr lang="en-US" altLang="zh-CN" sz="3100" dirty="0" smtClean="0">
                <a:solidFill>
                  <a:srgbClr val="000000"/>
                </a:solidFill>
                <a:latin typeface="Avenir Next LT Pro Condensed " pitchFamily="18" charset="0"/>
                <a:cs typeface="Avenir Next LT Pro Condensed " pitchFamily="18" charset="0"/>
              </a:rPr>
              <a:t>PRESIDENT</a:t>
            </a:r>
            <a:endParaRPr lang="en-US" altLang="zh-CN" sz="3100" dirty="0" smtClean="0">
              <a:solidFill>
                <a:srgbClr val="000000"/>
              </a:solidFill>
              <a:latin typeface="Avenir Next LT Pro Condensed " pitchFamily="18" charset="0"/>
              <a:cs typeface="Avenir Next LT Pro Condensed "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700"/>
              </a:lnSpc>
              <a:tabLst/>
            </a:pPr>
            <a:r>
              <a:rPr lang="en-US" altLang="zh-CN" sz="1000" b="1" dirty="0" err="1" smtClean="0">
                <a:solidFill>
                  <a:srgbClr val="000000"/>
                </a:solidFill>
                <a:latin typeface="Geogrotesque" pitchFamily="18" charset="0"/>
                <a:cs typeface="Geogrotesque" pitchFamily="18" charset="0"/>
              </a:rPr>
              <a:t>Gualtiero</a:t>
            </a:r>
            <a:r>
              <a:rPr lang="tr-TR" altLang="zh-CN" sz="1000" b="1" dirty="0" smtClean="0">
                <a:solidFill>
                  <a:srgbClr val="000000"/>
                </a:solidFill>
                <a:latin typeface="Geogrotesque" pitchFamily="18" charset="0"/>
                <a:cs typeface="Geogrotesque" pitchFamily="18" charset="0"/>
              </a:rPr>
              <a:t> </a:t>
            </a:r>
            <a:r>
              <a:rPr lang="en-US" altLang="zh-CN" sz="1000" b="1" dirty="0" err="1" smtClean="0">
                <a:solidFill>
                  <a:srgbClr val="000000"/>
                </a:solidFill>
                <a:latin typeface="Geogrotesque" pitchFamily="18" charset="0"/>
                <a:cs typeface="Geogrotesque" pitchFamily="18" charset="0"/>
              </a:rPr>
              <a:t>Bazzana</a:t>
            </a:r>
            <a:r>
              <a:rPr lang="en-US" altLang="zh-CN" sz="1000" b="1" dirty="0" smtClean="0">
                <a:solidFill>
                  <a:srgbClr val="000000"/>
                </a:solidFill>
                <a:latin typeface="Geogrotesque" pitchFamily="18" charset="0"/>
                <a:cs typeface="Geogrotesque" pitchFamily="18" charset="0"/>
              </a:rPr>
              <a:t>,</a:t>
            </a:r>
            <a:r>
              <a:rPr lang="tr-TR" altLang="zh-CN" sz="1000" b="1" dirty="0" smtClean="0">
                <a:solidFill>
                  <a:srgbClr val="000000"/>
                </a:solidFill>
                <a:latin typeface="Geogrotesque" pitchFamily="18" charset="0"/>
                <a:cs typeface="Geogrotesque" pitchFamily="18" charset="0"/>
              </a:rPr>
              <a:t> </a:t>
            </a:r>
            <a:r>
              <a:rPr lang="en-US" altLang="zh-CN" sz="1000" b="1" dirty="0" smtClean="0">
                <a:solidFill>
                  <a:srgbClr val="000000"/>
                </a:solidFill>
                <a:latin typeface="Geogrotesque" pitchFamily="18" charset="0"/>
                <a:cs typeface="Geogrotesque" pitchFamily="18" charset="0"/>
              </a:rPr>
              <a:t>ISTQB®</a:t>
            </a:r>
            <a:r>
              <a:rPr lang="tr-TR" altLang="zh-CN" sz="1000" b="1" dirty="0" smtClean="0">
                <a:solidFill>
                  <a:srgbClr val="000000"/>
                </a:solidFill>
                <a:latin typeface="Geogrotesque" pitchFamily="18" charset="0"/>
                <a:cs typeface="Geogrotesque" pitchFamily="18" charset="0"/>
              </a:rPr>
              <a:t> </a:t>
            </a:r>
            <a:r>
              <a:rPr lang="en-US" altLang="zh-CN" sz="1000" b="1" dirty="0" smtClean="0">
                <a:solidFill>
                  <a:srgbClr val="000000"/>
                </a:solidFill>
                <a:latin typeface="Geogrotesque" pitchFamily="18" charset="0"/>
                <a:cs typeface="Geogrotesque" pitchFamily="18" charset="0"/>
              </a:rPr>
              <a:t>President</a:t>
            </a:r>
            <a:endParaRPr lang="en-US" altLang="zh-CN" sz="1000" b="1" dirty="0" smtClean="0">
              <a:solidFill>
                <a:srgbClr val="000000"/>
              </a:solidFill>
              <a:latin typeface="Geogrotesque" pitchFamily="18" charset="0"/>
              <a:cs typeface="Geogrotesque" pitchFamily="18" charset="0"/>
            </a:endParaRPr>
          </a:p>
        </p:txBody>
      </p:sp>
      <p:sp>
        <p:nvSpPr>
          <p:cNvPr id="9"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03</a:t>
            </a:r>
          </a:p>
        </p:txBody>
      </p:sp>
      <p:sp>
        <p:nvSpPr>
          <p:cNvPr id="10"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2" name="11 Metin kutusu"/>
          <p:cNvSpPr txBox="1"/>
          <p:nvPr/>
        </p:nvSpPr>
        <p:spPr>
          <a:xfrm>
            <a:off x="655637" y="2755106"/>
            <a:ext cx="2971800" cy="4708981"/>
          </a:xfrm>
          <a:prstGeom prst="rect">
            <a:avLst/>
          </a:prstGeom>
          <a:noFill/>
        </p:spPr>
        <p:txBody>
          <a:bodyPr wrap="square" numCol="1" rtlCol="0">
            <a:spAutoFit/>
          </a:bodyPr>
          <a:lstStyle/>
          <a:p>
            <a:pPr algn="just"/>
            <a:r>
              <a:rPr lang="en-US" baseline="30000" dirty="0" smtClean="0">
                <a:latin typeface="Geogrotesque"/>
              </a:rPr>
              <a:t>ISTQB® (International Software Testing Qualifications Board - www. </a:t>
            </a:r>
            <a:r>
              <a:rPr lang="en-US" baseline="30000" dirty="0" err="1" smtClean="0">
                <a:latin typeface="Geogrotesque"/>
              </a:rPr>
              <a:t>istqb</a:t>
            </a:r>
            <a:r>
              <a:rPr lang="en-US" baseline="30000" dirty="0" smtClean="0">
                <a:latin typeface="Geogrotesque"/>
              </a:rPr>
              <a:t>. org) has created the world’s most successful scheme for certifying software testers. As of June 2015, ISTQB® has administered well over 560,000 exams and issued more than 400,000 certifications in over 110 countries world-wide, with a growth rate of about 50,000 certifications per year. </a:t>
            </a:r>
          </a:p>
          <a:p>
            <a:pPr algn="just"/>
            <a:r>
              <a:rPr lang="en-US" baseline="30000" dirty="0" smtClean="0">
                <a:latin typeface="Geogrotesque"/>
              </a:rPr>
              <a:t>As a nonprofit-organization with its mission of “advancing the software testing profession”, ISTQB® regularly conducts international online surveys to assess the trends in testing industry. </a:t>
            </a:r>
          </a:p>
          <a:p>
            <a:pPr algn="just"/>
            <a:r>
              <a:rPr lang="en-US" baseline="30000" dirty="0" smtClean="0">
                <a:latin typeface="Geogrotesque"/>
              </a:rPr>
              <a:t>After the “2013 ISTQB® Effectiveness Survey”, in which we collected market feedback on the impacts of ISTQB® certifications, in 2015 we conducted a survey looking at the “ Worldwide Software Testing Practices”, the results of which are published in this report. </a:t>
            </a:r>
          </a:p>
        </p:txBody>
      </p:sp>
      <p:sp>
        <p:nvSpPr>
          <p:cNvPr id="13" name="12 Metin kutusu"/>
          <p:cNvSpPr txBox="1"/>
          <p:nvPr/>
        </p:nvSpPr>
        <p:spPr>
          <a:xfrm>
            <a:off x="3932237" y="2755106"/>
            <a:ext cx="2895600" cy="5816977"/>
          </a:xfrm>
          <a:prstGeom prst="rect">
            <a:avLst/>
          </a:prstGeom>
          <a:noFill/>
        </p:spPr>
        <p:txBody>
          <a:bodyPr wrap="square" rtlCol="0">
            <a:spAutoFit/>
          </a:bodyPr>
          <a:lstStyle/>
          <a:p>
            <a:pPr algn="just"/>
            <a:r>
              <a:rPr lang="en-US" baseline="30000" dirty="0" smtClean="0">
                <a:latin typeface="Geogrotesque"/>
              </a:rPr>
              <a:t>The survey covers several topics, ranging from organizational and budgetary aspects, to techniques/ processes/ tools, through skills and competencies; we think it provides useful information for all the professionals involved in the testing market, as well as direction for the further evolution of the ISTQB® scheme. This is an exciting time in the testing industry and the survey data will help the significant evolution that ISTQB® is currently undertaking to ensure we develop and maintain syllabi that continue to reflect changing testing practices and that meet market demands.</a:t>
            </a:r>
          </a:p>
          <a:p>
            <a:pPr algn="just"/>
            <a:r>
              <a:rPr lang="en-US" baseline="30000" dirty="0" smtClean="0">
                <a:latin typeface="Geogrotesque"/>
              </a:rPr>
              <a:t>The survey was designed by the ISTQB® Marketing Working Group and endorsed by ISTQB® Member boards, accredited training providers and exam providers, collecting more than 3,200 responses from 89 countries. </a:t>
            </a:r>
          </a:p>
          <a:p>
            <a:pPr algn="just"/>
            <a:r>
              <a:rPr lang="en-US" baseline="30000" dirty="0" smtClean="0">
                <a:latin typeface="Geogrotesque"/>
              </a:rPr>
              <a:t>I would like to thank all of you who responded to the survey; your valuable feedback will contribute significantly to the future of the ISTQB® scheme.</a:t>
            </a:r>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6826" y="716826"/>
            <a:ext cx="6126353" cy="9258351"/>
          </a:xfrm>
          <a:custGeom>
            <a:avLst/>
            <a:gdLst>
              <a:gd name="connsiteX0" fmla="*/ 6350 w 6126353"/>
              <a:gd name="connsiteY0" fmla="*/ 9252001 h 9258351"/>
              <a:gd name="connsiteX1" fmla="*/ 6120003 w 6126353"/>
              <a:gd name="connsiteY1" fmla="*/ 9252001 h 9258351"/>
              <a:gd name="connsiteX2" fmla="*/ 6120003 w 6126353"/>
              <a:gd name="connsiteY2" fmla="*/ 6350 h 9258351"/>
              <a:gd name="connsiteX3" fmla="*/ 6350 w 6126353"/>
              <a:gd name="connsiteY3" fmla="*/ 6350 h 9258351"/>
              <a:gd name="connsiteX4" fmla="*/ 6350 w 6126353"/>
              <a:gd name="connsiteY4" fmla="*/ 9252001 h 9258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26353" h="9258351">
                <a:moveTo>
                  <a:pt x="6350" y="9252001"/>
                </a:moveTo>
                <a:lnTo>
                  <a:pt x="6120003" y="9252001"/>
                </a:lnTo>
                <a:lnTo>
                  <a:pt x="6120003" y="6350"/>
                </a:lnTo>
                <a:lnTo>
                  <a:pt x="6350" y="6350"/>
                </a:lnTo>
                <a:lnTo>
                  <a:pt x="6350" y="9252001"/>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212185" y="2600921"/>
            <a:ext cx="920813" cy="92062"/>
          </a:xfrm>
          <a:custGeom>
            <a:avLst/>
            <a:gdLst>
              <a:gd name="connsiteX0" fmla="*/ 0 w 920813"/>
              <a:gd name="connsiteY0" fmla="*/ 0 h 92062"/>
              <a:gd name="connsiteX1" fmla="*/ 920813 w 920813"/>
              <a:gd name="connsiteY1" fmla="*/ 0 h 92062"/>
              <a:gd name="connsiteX2" fmla="*/ 920813 w 920813"/>
              <a:gd name="connsiteY2" fmla="*/ 92062 h 92062"/>
              <a:gd name="connsiteX3" fmla="*/ 0 w 920813"/>
              <a:gd name="connsiteY3" fmla="*/ 92062 h 92062"/>
              <a:gd name="connsiteX4" fmla="*/ 0 w 920813"/>
              <a:gd name="connsiteY4" fmla="*/ 0 h 920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0813" h="92062">
                <a:moveTo>
                  <a:pt x="0" y="0"/>
                </a:moveTo>
                <a:lnTo>
                  <a:pt x="920813" y="0"/>
                </a:lnTo>
                <a:lnTo>
                  <a:pt x="920813" y="92062"/>
                </a:lnTo>
                <a:lnTo>
                  <a:pt x="0" y="92062"/>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759455" y="2600921"/>
            <a:ext cx="291566" cy="92062"/>
          </a:xfrm>
          <a:custGeom>
            <a:avLst/>
            <a:gdLst>
              <a:gd name="connsiteX0" fmla="*/ 0 w 291566"/>
              <a:gd name="connsiteY0" fmla="*/ 0 h 92062"/>
              <a:gd name="connsiteX1" fmla="*/ 291566 w 291566"/>
              <a:gd name="connsiteY1" fmla="*/ 0 h 92062"/>
              <a:gd name="connsiteX2" fmla="*/ 291566 w 291566"/>
              <a:gd name="connsiteY2" fmla="*/ 92062 h 92062"/>
              <a:gd name="connsiteX3" fmla="*/ 0 w 291566"/>
              <a:gd name="connsiteY3" fmla="*/ 92062 h 92062"/>
              <a:gd name="connsiteX4" fmla="*/ 0 w 291566"/>
              <a:gd name="connsiteY4" fmla="*/ 0 h 920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1566" h="92062">
                <a:moveTo>
                  <a:pt x="0" y="0"/>
                </a:moveTo>
                <a:lnTo>
                  <a:pt x="291566" y="0"/>
                </a:lnTo>
                <a:lnTo>
                  <a:pt x="291566" y="92062"/>
                </a:lnTo>
                <a:lnTo>
                  <a:pt x="0" y="92062"/>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772331" y="2953867"/>
            <a:ext cx="360679" cy="92100"/>
          </a:xfrm>
          <a:custGeom>
            <a:avLst/>
            <a:gdLst>
              <a:gd name="connsiteX0" fmla="*/ 0 w 360679"/>
              <a:gd name="connsiteY0" fmla="*/ 0 h 92100"/>
              <a:gd name="connsiteX1" fmla="*/ 360679 w 360679"/>
              <a:gd name="connsiteY1" fmla="*/ 0 h 92100"/>
              <a:gd name="connsiteX2" fmla="*/ 360679 w 360679"/>
              <a:gd name="connsiteY2" fmla="*/ 92100 h 92100"/>
              <a:gd name="connsiteX3" fmla="*/ 0 w 360679"/>
              <a:gd name="connsiteY3" fmla="*/ 92100 h 92100"/>
              <a:gd name="connsiteX4" fmla="*/ 0 w 360679"/>
              <a:gd name="connsiteY4" fmla="*/ 0 h 92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0679" h="92100">
                <a:moveTo>
                  <a:pt x="0" y="0"/>
                </a:moveTo>
                <a:lnTo>
                  <a:pt x="360679" y="0"/>
                </a:lnTo>
                <a:lnTo>
                  <a:pt x="360679" y="92100"/>
                </a:lnTo>
                <a:lnTo>
                  <a:pt x="0" y="9210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759455" y="2953867"/>
            <a:ext cx="805713" cy="92100"/>
          </a:xfrm>
          <a:custGeom>
            <a:avLst/>
            <a:gdLst>
              <a:gd name="connsiteX0" fmla="*/ 0 w 805713"/>
              <a:gd name="connsiteY0" fmla="*/ 0 h 92100"/>
              <a:gd name="connsiteX1" fmla="*/ 805713 w 805713"/>
              <a:gd name="connsiteY1" fmla="*/ 0 h 92100"/>
              <a:gd name="connsiteX2" fmla="*/ 805713 w 805713"/>
              <a:gd name="connsiteY2" fmla="*/ 92100 h 92100"/>
              <a:gd name="connsiteX3" fmla="*/ 0 w 805713"/>
              <a:gd name="connsiteY3" fmla="*/ 92100 h 92100"/>
              <a:gd name="connsiteX4" fmla="*/ 0 w 805713"/>
              <a:gd name="connsiteY4" fmla="*/ 0 h 92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5713" h="92100">
                <a:moveTo>
                  <a:pt x="0" y="0"/>
                </a:moveTo>
                <a:lnTo>
                  <a:pt x="805713" y="0"/>
                </a:lnTo>
                <a:lnTo>
                  <a:pt x="805713" y="92100"/>
                </a:lnTo>
                <a:lnTo>
                  <a:pt x="0" y="9210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380981" y="3314534"/>
            <a:ext cx="752030" cy="92100"/>
          </a:xfrm>
          <a:custGeom>
            <a:avLst/>
            <a:gdLst>
              <a:gd name="connsiteX0" fmla="*/ 0 w 752030"/>
              <a:gd name="connsiteY0" fmla="*/ 0 h 92100"/>
              <a:gd name="connsiteX1" fmla="*/ 752030 w 752030"/>
              <a:gd name="connsiteY1" fmla="*/ 0 h 92100"/>
              <a:gd name="connsiteX2" fmla="*/ 752030 w 752030"/>
              <a:gd name="connsiteY2" fmla="*/ 92100 h 92100"/>
              <a:gd name="connsiteX3" fmla="*/ 0 w 752030"/>
              <a:gd name="connsiteY3" fmla="*/ 92100 h 92100"/>
              <a:gd name="connsiteX4" fmla="*/ 0 w 752030"/>
              <a:gd name="connsiteY4" fmla="*/ 0 h 92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2030" h="92100">
                <a:moveTo>
                  <a:pt x="0" y="0"/>
                </a:moveTo>
                <a:lnTo>
                  <a:pt x="752030" y="0"/>
                </a:lnTo>
                <a:lnTo>
                  <a:pt x="752030" y="92100"/>
                </a:lnTo>
                <a:lnTo>
                  <a:pt x="0" y="9210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759455" y="3314534"/>
            <a:ext cx="475742" cy="92100"/>
          </a:xfrm>
          <a:custGeom>
            <a:avLst/>
            <a:gdLst>
              <a:gd name="connsiteX0" fmla="*/ 0 w 475742"/>
              <a:gd name="connsiteY0" fmla="*/ 0 h 92100"/>
              <a:gd name="connsiteX1" fmla="*/ 475742 w 475742"/>
              <a:gd name="connsiteY1" fmla="*/ 0 h 92100"/>
              <a:gd name="connsiteX2" fmla="*/ 475742 w 475742"/>
              <a:gd name="connsiteY2" fmla="*/ 92100 h 92100"/>
              <a:gd name="connsiteX3" fmla="*/ 0 w 475742"/>
              <a:gd name="connsiteY3" fmla="*/ 92100 h 92100"/>
              <a:gd name="connsiteX4" fmla="*/ 0 w 475742"/>
              <a:gd name="connsiteY4" fmla="*/ 0 h 921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5742" h="92100">
                <a:moveTo>
                  <a:pt x="0" y="0"/>
                </a:moveTo>
                <a:lnTo>
                  <a:pt x="475742" y="0"/>
                </a:lnTo>
                <a:lnTo>
                  <a:pt x="475742" y="92100"/>
                </a:lnTo>
                <a:lnTo>
                  <a:pt x="0" y="92100"/>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759455" y="4012831"/>
            <a:ext cx="475742" cy="92062"/>
          </a:xfrm>
          <a:custGeom>
            <a:avLst/>
            <a:gdLst>
              <a:gd name="connsiteX0" fmla="*/ 0 w 475742"/>
              <a:gd name="connsiteY0" fmla="*/ 0 h 92062"/>
              <a:gd name="connsiteX1" fmla="*/ 475742 w 475742"/>
              <a:gd name="connsiteY1" fmla="*/ 0 h 92062"/>
              <a:gd name="connsiteX2" fmla="*/ 475742 w 475742"/>
              <a:gd name="connsiteY2" fmla="*/ 92062 h 92062"/>
              <a:gd name="connsiteX3" fmla="*/ 0 w 475742"/>
              <a:gd name="connsiteY3" fmla="*/ 92062 h 92062"/>
              <a:gd name="connsiteX4" fmla="*/ 0 w 475742"/>
              <a:gd name="connsiteY4" fmla="*/ 0 h 9206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5742" h="92062">
                <a:moveTo>
                  <a:pt x="0" y="0"/>
                </a:moveTo>
                <a:lnTo>
                  <a:pt x="475742" y="0"/>
                </a:lnTo>
                <a:lnTo>
                  <a:pt x="475742" y="92062"/>
                </a:lnTo>
                <a:lnTo>
                  <a:pt x="0" y="92062"/>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879761" y="3667518"/>
            <a:ext cx="253250" cy="92075"/>
          </a:xfrm>
          <a:custGeom>
            <a:avLst/>
            <a:gdLst>
              <a:gd name="connsiteX0" fmla="*/ 0 w 253250"/>
              <a:gd name="connsiteY0" fmla="*/ 0 h 92075"/>
              <a:gd name="connsiteX1" fmla="*/ 253250 w 253250"/>
              <a:gd name="connsiteY1" fmla="*/ 0 h 92075"/>
              <a:gd name="connsiteX2" fmla="*/ 253250 w 253250"/>
              <a:gd name="connsiteY2" fmla="*/ 92075 h 92075"/>
              <a:gd name="connsiteX3" fmla="*/ 0 w 253250"/>
              <a:gd name="connsiteY3" fmla="*/ 92075 h 92075"/>
              <a:gd name="connsiteX4" fmla="*/ 0 w 253250"/>
              <a:gd name="connsiteY4" fmla="*/ 0 h 920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250" h="92075">
                <a:moveTo>
                  <a:pt x="0" y="0"/>
                </a:moveTo>
                <a:lnTo>
                  <a:pt x="253250" y="0"/>
                </a:lnTo>
                <a:lnTo>
                  <a:pt x="253250" y="92075"/>
                </a:lnTo>
                <a:lnTo>
                  <a:pt x="0" y="92075"/>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127768" y="3667518"/>
            <a:ext cx="644562" cy="92075"/>
          </a:xfrm>
          <a:custGeom>
            <a:avLst/>
            <a:gdLst>
              <a:gd name="connsiteX0" fmla="*/ 0 w 644562"/>
              <a:gd name="connsiteY0" fmla="*/ 0 h 92075"/>
              <a:gd name="connsiteX1" fmla="*/ 644562 w 644562"/>
              <a:gd name="connsiteY1" fmla="*/ 0 h 92075"/>
              <a:gd name="connsiteX2" fmla="*/ 644562 w 644562"/>
              <a:gd name="connsiteY2" fmla="*/ 92075 h 92075"/>
              <a:gd name="connsiteX3" fmla="*/ 0 w 644562"/>
              <a:gd name="connsiteY3" fmla="*/ 92075 h 92075"/>
              <a:gd name="connsiteX4" fmla="*/ 0 w 644562"/>
              <a:gd name="connsiteY4" fmla="*/ 0 h 920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4562" h="92075">
                <a:moveTo>
                  <a:pt x="0" y="0"/>
                </a:moveTo>
                <a:lnTo>
                  <a:pt x="644562" y="0"/>
                </a:lnTo>
                <a:lnTo>
                  <a:pt x="644562" y="92075"/>
                </a:lnTo>
                <a:lnTo>
                  <a:pt x="0" y="92075"/>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759455" y="3667518"/>
            <a:ext cx="222529" cy="92075"/>
          </a:xfrm>
          <a:custGeom>
            <a:avLst/>
            <a:gdLst>
              <a:gd name="connsiteX0" fmla="*/ 0 w 222529"/>
              <a:gd name="connsiteY0" fmla="*/ 0 h 92075"/>
              <a:gd name="connsiteX1" fmla="*/ 222529 w 222529"/>
              <a:gd name="connsiteY1" fmla="*/ 0 h 92075"/>
              <a:gd name="connsiteX2" fmla="*/ 222529 w 222529"/>
              <a:gd name="connsiteY2" fmla="*/ 92075 h 92075"/>
              <a:gd name="connsiteX3" fmla="*/ 0 w 222529"/>
              <a:gd name="connsiteY3" fmla="*/ 92075 h 92075"/>
              <a:gd name="connsiteX4" fmla="*/ 0 w 222529"/>
              <a:gd name="connsiteY4" fmla="*/ 0 h 920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2529" h="92075">
                <a:moveTo>
                  <a:pt x="0" y="0"/>
                </a:moveTo>
                <a:lnTo>
                  <a:pt x="222529" y="0"/>
                </a:lnTo>
                <a:lnTo>
                  <a:pt x="222529" y="92075"/>
                </a:lnTo>
                <a:lnTo>
                  <a:pt x="0" y="92075"/>
                </a:lnTo>
                <a:lnTo>
                  <a:pt x="0"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501900" y="1993900"/>
            <a:ext cx="1879600" cy="3048000"/>
          </a:xfrm>
          <a:prstGeom prst="rect">
            <a:avLst/>
          </a:prstGeom>
          <a:noFill/>
        </p:spPr>
      </p:pic>
      <p:pic>
        <p:nvPicPr>
          <p:cNvPr id="14" name="Picture 3"/>
          <p:cNvPicPr>
            <a:picLocks noChangeAspect="1" noChangeArrowheads="1"/>
          </p:cNvPicPr>
          <p:nvPr/>
        </p:nvPicPr>
        <p:blipFill>
          <a:blip r:embed="rId3"/>
          <a:srcRect/>
          <a:stretch>
            <a:fillRect/>
          </a:stretch>
        </p:blipFill>
        <p:spPr bwMode="auto">
          <a:xfrm>
            <a:off x="4572000" y="2159000"/>
            <a:ext cx="482600" cy="2882900"/>
          </a:xfrm>
          <a:prstGeom prst="rect">
            <a:avLst/>
          </a:prstGeom>
          <a:noFill/>
        </p:spPr>
      </p:pic>
      <p:sp>
        <p:nvSpPr>
          <p:cNvPr id="2"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04</a:t>
            </a:r>
          </a:p>
        </p:txBody>
      </p:sp>
      <p:sp>
        <p:nvSpPr>
          <p:cNvPr id="15"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6" name="TextBox 1"/>
          <p:cNvSpPr txBox="1"/>
          <p:nvPr/>
        </p:nvSpPr>
        <p:spPr>
          <a:xfrm>
            <a:off x="1638300" y="5626100"/>
            <a:ext cx="4292600" cy="3619500"/>
          </a:xfrm>
          <a:prstGeom prst="rect">
            <a:avLst/>
          </a:prstGeom>
          <a:noFill/>
        </p:spPr>
        <p:txBody>
          <a:bodyPr wrap="none" lIns="0" tIns="0" rIns="0" rtlCol="0">
            <a:spAutoFit/>
          </a:bodyPr>
          <a:lstStyle/>
          <a:p>
            <a:pPr>
              <a:lnSpc>
                <a:spcPts val="2900"/>
              </a:lnSpc>
              <a:tabLst>
                <a:tab pos="76200" algn="l"/>
                <a:tab pos="330200" algn="l"/>
                <a:tab pos="355600" algn="l"/>
                <a:tab pos="457200" algn="l"/>
                <a:tab pos="609600" algn="l"/>
                <a:tab pos="850900" algn="l"/>
                <a:tab pos="2641600" algn="l"/>
              </a:tabLst>
            </a:pPr>
            <a:r>
              <a:rPr lang="en-US" altLang="zh-CN" dirty="0" smtClean="0"/>
              <a:t>			</a:t>
            </a:r>
            <a:r>
              <a:rPr lang="en-US" altLang="zh-CN" sz="2400" b="1" i="1" dirty="0" smtClean="0">
                <a:solidFill>
                  <a:srgbClr val="000000"/>
                </a:solidFill>
                <a:latin typeface="Geogrotesque" pitchFamily="18" charset="0"/>
                <a:cs typeface="Geogrotesque" pitchFamily="18" charset="0"/>
              </a:rPr>
              <a:t>“</a:t>
            </a:r>
            <a:r>
              <a:rPr lang="en-US" altLang="zh-CN" sz="2400" dirty="0" smtClean="0">
                <a:solidFill>
                  <a:srgbClr val="000000"/>
                </a:solidFill>
                <a:latin typeface="Geogrotesque Ultra" pitchFamily="18" charset="0"/>
                <a:cs typeface="Geogrotesque Ultra" pitchFamily="18" charset="0"/>
              </a:rPr>
              <a:t>With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its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reach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more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than</a:t>
            </a:r>
          </a:p>
          <a:p>
            <a:pPr>
              <a:lnSpc>
                <a:spcPts val="2700"/>
              </a:lnSpc>
              <a:tabLst>
                <a:tab pos="76200" algn="l"/>
                <a:tab pos="330200" algn="l"/>
                <a:tab pos="355600" algn="l"/>
                <a:tab pos="457200" algn="l"/>
                <a:tab pos="609600" algn="l"/>
                <a:tab pos="850900" algn="l"/>
                <a:tab pos="2641600" algn="l"/>
              </a:tabLst>
            </a:pPr>
            <a:r>
              <a:rPr lang="en-US" altLang="zh-CN" dirty="0" smtClean="0"/>
              <a:t>		</a:t>
            </a:r>
            <a:r>
              <a:rPr lang="en-US" altLang="zh-CN" sz="2400" dirty="0" smtClean="0">
                <a:solidFill>
                  <a:srgbClr val="000000"/>
                </a:solidFill>
                <a:latin typeface="Geogrotesque Ultra" pitchFamily="18" charset="0"/>
                <a:cs typeface="Geogrotesque Ultra" pitchFamily="18" charset="0"/>
              </a:rPr>
              <a:t>89</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countries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and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about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3,200</a:t>
            </a:r>
          </a:p>
          <a:p>
            <a:pPr>
              <a:lnSpc>
                <a:spcPts val="2800"/>
              </a:lnSpc>
              <a:tabLst>
                <a:tab pos="76200" algn="l"/>
                <a:tab pos="330200" algn="l"/>
                <a:tab pos="355600" algn="l"/>
                <a:tab pos="457200" algn="l"/>
                <a:tab pos="609600" algn="l"/>
                <a:tab pos="850900" algn="l"/>
                <a:tab pos="2641600" algn="l"/>
              </a:tabLst>
            </a:pPr>
            <a:r>
              <a:rPr lang="en-US" altLang="zh-CN" dirty="0" smtClean="0"/>
              <a:t>						</a:t>
            </a:r>
            <a:r>
              <a:rPr lang="en-US" altLang="zh-CN" sz="2400" dirty="0" smtClean="0">
                <a:solidFill>
                  <a:srgbClr val="000000"/>
                </a:solidFill>
                <a:latin typeface="Geogrotesque Ultra" pitchFamily="18" charset="0"/>
                <a:cs typeface="Geogrotesque Ultra" pitchFamily="18" charset="0"/>
              </a:rPr>
              <a:t>respondents,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ISTQB®</a:t>
            </a:r>
          </a:p>
          <a:p>
            <a:pPr>
              <a:lnSpc>
                <a:spcPts val="3400"/>
              </a:lnSpc>
              <a:tabLst>
                <a:tab pos="76200" algn="l"/>
                <a:tab pos="330200" algn="l"/>
                <a:tab pos="355600" algn="l"/>
                <a:tab pos="457200" algn="l"/>
                <a:tab pos="609600" algn="l"/>
                <a:tab pos="850900" algn="l"/>
                <a:tab pos="2641600" algn="l"/>
              </a:tabLst>
            </a:pPr>
            <a:r>
              <a:rPr lang="en-US" altLang="zh-CN" dirty="0" smtClean="0"/>
              <a:t>				</a:t>
            </a:r>
            <a:r>
              <a:rPr lang="en-US" altLang="zh-CN" sz="2400" dirty="0" smtClean="0">
                <a:solidFill>
                  <a:srgbClr val="000000"/>
                </a:solidFill>
                <a:latin typeface="Geogrotesque Ultra" pitchFamily="18" charset="0"/>
                <a:cs typeface="Geogrotesque Ultra" pitchFamily="18" charset="0"/>
              </a:rPr>
              <a:t>Worldwide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Software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Testing</a:t>
            </a:r>
          </a:p>
          <a:p>
            <a:pPr>
              <a:lnSpc>
                <a:spcPts val="2800"/>
              </a:lnSpc>
              <a:tabLst>
                <a:tab pos="76200" algn="l"/>
                <a:tab pos="330200" algn="l"/>
                <a:tab pos="355600" algn="l"/>
                <a:tab pos="457200" algn="l"/>
                <a:tab pos="609600" algn="l"/>
                <a:tab pos="850900" algn="l"/>
                <a:tab pos="2641600" algn="l"/>
              </a:tabLst>
            </a:pPr>
            <a:r>
              <a:rPr lang="en-US" altLang="zh-CN" dirty="0" smtClean="0"/>
              <a:t>					</a:t>
            </a:r>
            <a:r>
              <a:rPr lang="en-US" altLang="zh-CN" sz="2400" dirty="0" smtClean="0">
                <a:solidFill>
                  <a:srgbClr val="000000"/>
                </a:solidFill>
                <a:latin typeface="Geogrotesque Ultra" pitchFamily="18" charset="0"/>
                <a:cs typeface="Geogrotesque Ultra" pitchFamily="18" charset="0"/>
              </a:rPr>
              <a:t>Practices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Report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lays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the</a:t>
            </a:r>
          </a:p>
          <a:p>
            <a:pPr>
              <a:lnSpc>
                <a:spcPts val="2800"/>
              </a:lnSpc>
              <a:tabLst>
                <a:tab pos="76200" algn="l"/>
                <a:tab pos="330200" algn="l"/>
                <a:tab pos="355600" algn="l"/>
                <a:tab pos="457200" algn="l"/>
                <a:tab pos="609600" algn="l"/>
                <a:tab pos="850900" algn="l"/>
                <a:tab pos="2641600" algn="l"/>
              </a:tabLst>
            </a:pPr>
            <a:r>
              <a:rPr lang="en-US" altLang="zh-CN" sz="2400" dirty="0" smtClean="0">
                <a:solidFill>
                  <a:srgbClr val="000000"/>
                </a:solidFill>
                <a:latin typeface="Geogrotesque Ultra" pitchFamily="18" charset="0"/>
                <a:cs typeface="Geogrotesque Ultra" pitchFamily="18" charset="0"/>
              </a:rPr>
              <a:t>foundations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for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an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open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discussion</a:t>
            </a:r>
          </a:p>
          <a:p>
            <a:pPr>
              <a:lnSpc>
                <a:spcPts val="2800"/>
              </a:lnSpc>
              <a:tabLst>
                <a:tab pos="76200" algn="l"/>
                <a:tab pos="330200" algn="l"/>
                <a:tab pos="355600" algn="l"/>
                <a:tab pos="457200" algn="l"/>
                <a:tab pos="609600" algn="l"/>
                <a:tab pos="850900" algn="l"/>
                <a:tab pos="2641600" algn="l"/>
              </a:tabLst>
            </a:pPr>
            <a:r>
              <a:rPr lang="en-US" altLang="zh-CN" sz="2400" dirty="0" smtClean="0">
                <a:solidFill>
                  <a:srgbClr val="000000"/>
                </a:solidFill>
                <a:latin typeface="Geogrotesque Ultra" pitchFamily="18" charset="0"/>
                <a:cs typeface="Geogrotesque Ultra" pitchFamily="18" charset="0"/>
              </a:rPr>
              <a:t>about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most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important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topics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in</a:t>
            </a:r>
          </a:p>
          <a:p>
            <a:pPr>
              <a:lnSpc>
                <a:spcPts val="3300"/>
              </a:lnSpc>
              <a:tabLst>
                <a:tab pos="76200" algn="l"/>
                <a:tab pos="330200" algn="l"/>
                <a:tab pos="355600" algn="l"/>
                <a:tab pos="457200" algn="l"/>
                <a:tab pos="609600" algn="l"/>
                <a:tab pos="850900" algn="l"/>
                <a:tab pos="2641600" algn="l"/>
              </a:tabLst>
            </a:pPr>
            <a:r>
              <a:rPr lang="en-US" altLang="zh-CN" dirty="0" smtClean="0"/>
              <a:t>	</a:t>
            </a:r>
            <a:r>
              <a:rPr lang="en-US" altLang="zh-CN" sz="2400" dirty="0" smtClean="0">
                <a:solidFill>
                  <a:srgbClr val="000000"/>
                </a:solidFill>
                <a:latin typeface="Geogrotesque Ultra" pitchFamily="18" charset="0"/>
                <a:cs typeface="Geogrotesque Ultra"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software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testing</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Geogrotesque Ultra" pitchFamily="18" charset="0"/>
                <a:cs typeface="Geogrotesque Ultra" pitchFamily="18" charset="0"/>
              </a:rPr>
              <a:t>community.</a:t>
            </a:r>
            <a:r>
              <a:rPr lang="en-US" altLang="zh-CN" sz="2400" b="1" i="1" dirty="0" smtClean="0">
                <a:solidFill>
                  <a:srgbClr val="000000"/>
                </a:solidFill>
                <a:latin typeface="Geogrotesque" pitchFamily="18" charset="0"/>
                <a:cs typeface="Geogrotesque"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76200" algn="l"/>
                <a:tab pos="330200" algn="l"/>
                <a:tab pos="355600" algn="l"/>
                <a:tab pos="457200" algn="l"/>
                <a:tab pos="609600" algn="l"/>
                <a:tab pos="850900" algn="l"/>
                <a:tab pos="2641600" algn="l"/>
              </a:tabLst>
            </a:pPr>
            <a:r>
              <a:rPr lang="en-US" altLang="zh-CN" dirty="0" smtClean="0"/>
              <a:t>							</a:t>
            </a:r>
            <a:r>
              <a:rPr lang="en-US" altLang="zh-CN" sz="1000" i="1" dirty="0" smtClean="0">
                <a:solidFill>
                  <a:srgbClr val="000000"/>
                </a:solidFill>
                <a:latin typeface="Geogrotesque" pitchFamily="18" charset="0"/>
                <a:cs typeface="Geogrotesque" pitchFamily="18" charset="0"/>
              </a:rPr>
              <a:t>ISTQB</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Marketing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Working</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5"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927100"/>
            <a:ext cx="4494820" cy="520655"/>
          </a:xfrm>
          <a:prstGeom prst="rect">
            <a:avLst/>
          </a:prstGeom>
          <a:noFill/>
        </p:spPr>
        <p:txBody>
          <a:bodyPr wrap="none" lIns="0" tIns="0" rIns="0" rtlCol="0">
            <a:spAutoFit/>
          </a:bodyPr>
          <a:lstStyle/>
          <a:p>
            <a:pPr>
              <a:lnSpc>
                <a:spcPts val="3700"/>
              </a:lnSpc>
              <a:tabLst/>
            </a:pPr>
            <a:r>
              <a:rPr lang="en-US" altLang="zh-CN" sz="3100" dirty="0" smtClean="0">
                <a:solidFill>
                  <a:srgbClr val="000000"/>
                </a:solidFill>
                <a:latin typeface="Avenir Next LT Pro Condensed " pitchFamily="18" charset="0"/>
                <a:cs typeface="Avenir Next LT Pro Condensed " pitchFamily="18" charset="0"/>
              </a:rPr>
              <a:t>EXECUTIVESUMMARY</a:t>
            </a:r>
            <a:endParaRPr lang="en-US" altLang="zh-CN" sz="1000" dirty="0" smtClean="0">
              <a:solidFill>
                <a:srgbClr val="000000"/>
              </a:solidFill>
              <a:latin typeface="Geogrotesque" pitchFamily="18" charset="0"/>
              <a:cs typeface="Geogrotesque" pitchFamily="18" charset="0"/>
            </a:endParaRPr>
          </a:p>
        </p:txBody>
      </p:sp>
      <p:sp>
        <p:nvSpPr>
          <p:cNvPr id="7"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05</a:t>
            </a:r>
          </a:p>
        </p:txBody>
      </p:sp>
      <p:sp>
        <p:nvSpPr>
          <p:cNvPr id="8"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
        <p:nvSpPr>
          <p:cNvPr id="10" name="9 Metin kutusu"/>
          <p:cNvSpPr txBox="1"/>
          <p:nvPr/>
        </p:nvSpPr>
        <p:spPr>
          <a:xfrm>
            <a:off x="579437" y="1993106"/>
            <a:ext cx="3352800" cy="7314823"/>
          </a:xfrm>
          <a:prstGeom prst="rect">
            <a:avLst/>
          </a:prstGeom>
          <a:noFill/>
        </p:spPr>
        <p:txBody>
          <a:bodyPr wrap="square" rtlCol="0">
            <a:spAutoFit/>
          </a:bodyPr>
          <a:lstStyle/>
          <a:p>
            <a:pPr algn="just"/>
            <a:r>
              <a:rPr lang="en-US" sz="1600" b="1" baseline="30000" dirty="0" smtClean="0">
                <a:latin typeface="Geogrotesque"/>
              </a:rPr>
              <a:t>Budgets assigned to testing are large and keep on growing</a:t>
            </a:r>
          </a:p>
          <a:p>
            <a:pPr algn="just"/>
            <a:r>
              <a:rPr lang="en-US" sz="1600" baseline="30000" dirty="0" smtClean="0">
                <a:latin typeface="Geogrotesque"/>
              </a:rPr>
              <a:t>The typical IT/ R&amp;D project budget allocated to software testing ranges between 11% and 40%.  This is in line with the World Quality Report 2015-16 that indicates an average expenditure of 26% for 2014 and 35% for 2015. Also in line with the World Quality Report is the fact that budgets are expected to grow in the near future, with about 60% of the respondents expecting an increase of the budgets allocated to testing, with an average expected growth rate for next year to be about 14%.</a:t>
            </a:r>
          </a:p>
          <a:p>
            <a:pPr algn="just"/>
            <a:r>
              <a:rPr lang="en-US" sz="1600" b="1" baseline="30000" dirty="0" smtClean="0">
                <a:latin typeface="Geogrotesque"/>
              </a:rPr>
              <a:t>Agile based SDLCs are being adopted ahead of traditional ones (Waterfall or V-Model)</a:t>
            </a:r>
          </a:p>
          <a:p>
            <a:pPr algn="just"/>
            <a:r>
              <a:rPr lang="en-US" sz="1600" baseline="30000" dirty="0" smtClean="0">
                <a:latin typeface="Geogrotesque"/>
              </a:rPr>
              <a:t>Agile methodologies are significantly increasing in popularity; this emphasizes the need to have appropriate testing processes and techniques for Agile, as well as  certification of testing competences.</a:t>
            </a:r>
          </a:p>
          <a:p>
            <a:pPr algn="just"/>
            <a:r>
              <a:rPr lang="en-US" sz="1600" b="1" baseline="30000" dirty="0" smtClean="0">
                <a:latin typeface="Geogrotesque"/>
              </a:rPr>
              <a:t>Segregation of duties has become a standard practice from an organizational point of view</a:t>
            </a:r>
          </a:p>
          <a:p>
            <a:pPr algn="just"/>
            <a:r>
              <a:rPr lang="en-US" sz="1600" baseline="30000" dirty="0" smtClean="0">
                <a:latin typeface="Geogrotesque"/>
              </a:rPr>
              <a:t>In close to 80% of the cases, the responsibility for software testing is assigned to in-house test teams. Adoption of “segregation of duties” is further confirmed by the fact that in most cases (84%) the test team does not report to Development.</a:t>
            </a:r>
          </a:p>
          <a:p>
            <a:pPr algn="just"/>
            <a:r>
              <a:rPr lang="en-US" sz="1600" b="1" baseline="30000" dirty="0" smtClean="0">
                <a:latin typeface="Geogrotesque"/>
              </a:rPr>
              <a:t>Training and certification of competences are key factors in improving test skills</a:t>
            </a:r>
          </a:p>
          <a:p>
            <a:pPr algn="just"/>
            <a:r>
              <a:rPr lang="en-US" sz="1600" baseline="30000" dirty="0" smtClean="0">
                <a:latin typeface="Geogrotesque"/>
              </a:rPr>
              <a:t>In addition to training on the job (72%), organizations are improving the competency level of their test teams mostly by encouraging their employees to undertake relevant certifications (51%) and formal training (46%)  This means that learning of the theory and the practicing of hands-on activities are both seen as important, and should be used in combination.</a:t>
            </a:r>
          </a:p>
          <a:p>
            <a:pPr algn="just"/>
            <a:r>
              <a:rPr lang="en-US" sz="1600" b="1" baseline="30000" dirty="0" smtClean="0">
                <a:latin typeface="Geogrotesque"/>
              </a:rPr>
              <a:t>Test tools are widely adopted</a:t>
            </a:r>
          </a:p>
          <a:p>
            <a:pPr algn="just"/>
            <a:r>
              <a:rPr lang="en-US" sz="1600" baseline="30000" dirty="0" smtClean="0">
                <a:latin typeface="Geogrotesque"/>
              </a:rPr>
              <a:t>Adoption of testing tools is becoming commonplace, especially for defect tracking, test execution, test automation, test management, performance testing and test design</a:t>
            </a:r>
            <a:r>
              <a:rPr lang="en-US" sz="1600" baseline="30000" dirty="0" smtClean="0">
                <a:latin typeface="Geogrotesque"/>
              </a:rPr>
              <a:t>.</a:t>
            </a:r>
            <a:endParaRPr lang="en-US" sz="1600" baseline="30000" dirty="0" smtClean="0">
              <a:latin typeface="Geogrotesque"/>
            </a:endParaRPr>
          </a:p>
        </p:txBody>
      </p:sp>
      <p:sp>
        <p:nvSpPr>
          <p:cNvPr id="11" name="10 Metin kutusu"/>
          <p:cNvSpPr txBox="1"/>
          <p:nvPr/>
        </p:nvSpPr>
        <p:spPr>
          <a:xfrm>
            <a:off x="4084637" y="1999357"/>
            <a:ext cx="3246438" cy="8545929"/>
          </a:xfrm>
          <a:prstGeom prst="rect">
            <a:avLst/>
          </a:prstGeom>
          <a:noFill/>
        </p:spPr>
        <p:txBody>
          <a:bodyPr wrap="square" rtlCol="0">
            <a:spAutoFit/>
          </a:bodyPr>
          <a:lstStyle/>
          <a:p>
            <a:pPr algn="just"/>
            <a:r>
              <a:rPr lang="en-US" sz="1600" b="1" baseline="30000" dirty="0" smtClean="0">
                <a:latin typeface="Geogrotesque"/>
              </a:rPr>
              <a:t>Test automation is a hot topic</a:t>
            </a:r>
          </a:p>
          <a:p>
            <a:pPr algn="just"/>
            <a:r>
              <a:rPr lang="en-US" sz="1600" baseline="30000" dirty="0" smtClean="0">
                <a:latin typeface="Geogrotesque"/>
              </a:rPr>
              <a:t>Test automation has become very widespread in the market, with 72% adoption. 40% of the respondents suggested that the percentage of automated test cases in use is well beyond 20%. Test tool/automation consulting is also the most sought service from external providers, with test automation being the area with highest improvement potential.</a:t>
            </a:r>
          </a:p>
          <a:p>
            <a:pPr algn="just"/>
            <a:r>
              <a:rPr lang="en-US" sz="1600" b="1" baseline="30000" dirty="0" smtClean="0">
                <a:latin typeface="Geogrotesque"/>
              </a:rPr>
              <a:t>Testing requires a wide range of skills and competencies</a:t>
            </a:r>
          </a:p>
          <a:p>
            <a:pPr algn="just"/>
            <a:r>
              <a:rPr lang="en-US" sz="1600" baseline="30000" dirty="0" smtClean="0">
                <a:latin typeface="Geogrotesque"/>
              </a:rPr>
              <a:t>A good tester should be able to combine Technical Skills (especially on test design and test execution tools) together with Soft Skills and Domain Knowledge.</a:t>
            </a:r>
          </a:p>
          <a:p>
            <a:pPr algn="just"/>
            <a:r>
              <a:rPr lang="en-US" sz="1600" b="1" baseline="30000" dirty="0" smtClean="0">
                <a:latin typeface="Geogrotesque"/>
              </a:rPr>
              <a:t>Important career paths are available for testers and test managers</a:t>
            </a:r>
          </a:p>
          <a:p>
            <a:pPr algn="just"/>
            <a:r>
              <a:rPr lang="en-US" sz="1600" baseline="30000" dirty="0" smtClean="0">
                <a:latin typeface="Geogrotesque"/>
              </a:rPr>
              <a:t>Testers typically evolve into technical analysts and test managers who can progress to become Test Department Managers or Project Managers.</a:t>
            </a:r>
          </a:p>
          <a:p>
            <a:pPr algn="just"/>
            <a:r>
              <a:rPr lang="en-US" sz="1600" b="1" baseline="30000" dirty="0" smtClean="0">
                <a:latin typeface="Geogrotesque"/>
              </a:rPr>
              <a:t>The decision of “When to stop testing” is mainly based on requirements coverage</a:t>
            </a:r>
          </a:p>
          <a:p>
            <a:pPr algn="just"/>
            <a:r>
              <a:rPr lang="en-US" sz="1600" baseline="30000" dirty="0" smtClean="0">
                <a:latin typeface="Geogrotesque"/>
              </a:rPr>
              <a:t>Requirements coverage is by far the most adopted criterion to decide when to stop testing. It is a bit worrisome to see that constraints imposed by scheduling is the second criterion, knowing that this is a dangerous practice</a:t>
            </a:r>
          </a:p>
          <a:p>
            <a:pPr algn="just"/>
            <a:r>
              <a:rPr lang="en-US" sz="1600" b="1" baseline="30000" dirty="0" smtClean="0">
                <a:latin typeface="Geogrotesque"/>
              </a:rPr>
              <a:t>Use cases and exploratory testing are the most adopted test techniques in the business practices</a:t>
            </a:r>
          </a:p>
          <a:p>
            <a:pPr algn="just"/>
            <a:r>
              <a:rPr lang="en-US" sz="1600" baseline="30000" dirty="0" smtClean="0">
                <a:latin typeface="Geogrotesque"/>
              </a:rPr>
              <a:t>Use cases and exploratory testing are more extensively applied than traditional black-box techniques (like BVA or equivalence classes).  Coverage-based white box techniques are used by no more than 20% of the sample.</a:t>
            </a:r>
          </a:p>
          <a:p>
            <a:pPr algn="just"/>
            <a:r>
              <a:rPr lang="en-US" sz="1600" b="1" baseline="30000" dirty="0" smtClean="0">
                <a:latin typeface="Geogrotesque"/>
              </a:rPr>
              <a:t>Performance, usability and security tests are gaining traction</a:t>
            </a:r>
          </a:p>
          <a:p>
            <a:pPr algn="just"/>
            <a:r>
              <a:rPr lang="en-US" sz="1600" baseline="30000" dirty="0" smtClean="0">
                <a:latin typeface="Geogrotesque"/>
              </a:rPr>
              <a:t>The top three non-functional testing activities that test teams normally perform are performance (63%), usability (56%) and security testing (39%).</a:t>
            </a:r>
          </a:p>
          <a:p>
            <a:pPr algn="just"/>
            <a:r>
              <a:rPr lang="en-US" sz="1600" b="1" baseline="30000" dirty="0" smtClean="0">
                <a:latin typeface="Geogrotesque"/>
              </a:rPr>
              <a:t>Several improvement opportunities are recognized</a:t>
            </a:r>
          </a:p>
          <a:p>
            <a:pPr algn="just"/>
            <a:r>
              <a:rPr lang="en-US" sz="1600" baseline="30000" dirty="0" smtClean="0">
                <a:latin typeface="Geogrotesque"/>
              </a:rPr>
              <a:t>The survey indicates that there are still significant improvement opportunities in test automation, test process, communication and test techniques that have been cornerstones of the ISTQB® syllabi since the certification scheme began.</a:t>
            </a:r>
            <a:endParaRPr lang="tr-TR" sz="1600" dirty="0"/>
          </a:p>
        </p:txBody>
      </p:sp>
      <p:sp>
        <p:nvSpPr>
          <p:cNvPr id="12" name="11 Metin kutusu"/>
          <p:cNvSpPr txBox="1"/>
          <p:nvPr/>
        </p:nvSpPr>
        <p:spPr>
          <a:xfrm>
            <a:off x="579437" y="1612106"/>
            <a:ext cx="4038600" cy="276999"/>
          </a:xfrm>
          <a:prstGeom prst="rect">
            <a:avLst/>
          </a:prstGeom>
          <a:noFill/>
        </p:spPr>
        <p:txBody>
          <a:bodyPr wrap="square" rtlCol="0">
            <a:spAutoFit/>
          </a:bodyPr>
          <a:lstStyle/>
          <a:p>
            <a:r>
              <a:rPr lang="en-US" baseline="30000" dirty="0" smtClean="0"/>
              <a:t>The main highlights from the report are</a:t>
            </a:r>
            <a:r>
              <a:rPr lang="en-US" baseline="30000" dirty="0" smtClean="0"/>
              <a:t>:</a:t>
            </a:r>
            <a:endParaRPr lang="en-US" baseline="30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945474" y="1872183"/>
            <a:ext cx="3685031" cy="1911095"/>
          </a:xfrm>
          <a:custGeom>
            <a:avLst/>
            <a:gdLst>
              <a:gd name="connsiteX0" fmla="*/ 0 w 3685031"/>
              <a:gd name="connsiteY0" fmla="*/ 0 h 1911095"/>
              <a:gd name="connsiteX1" fmla="*/ 3685031 w 3685031"/>
              <a:gd name="connsiteY1" fmla="*/ 0 h 1911095"/>
              <a:gd name="connsiteX2" fmla="*/ 3685031 w 3685031"/>
              <a:gd name="connsiteY2" fmla="*/ 1911095 h 1911095"/>
              <a:gd name="connsiteX3" fmla="*/ 0 w 3685031"/>
              <a:gd name="connsiteY3" fmla="*/ 1911095 h 1911095"/>
              <a:gd name="connsiteX4" fmla="*/ 0 w 3685031"/>
              <a:gd name="connsiteY4" fmla="*/ 0 h 1911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685031" h="1911095">
                <a:moveTo>
                  <a:pt x="0" y="0"/>
                </a:moveTo>
                <a:lnTo>
                  <a:pt x="3685031" y="0"/>
                </a:lnTo>
                <a:lnTo>
                  <a:pt x="3685031" y="1911095"/>
                </a:lnTo>
                <a:lnTo>
                  <a:pt x="0" y="1911095"/>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534348" y="7383681"/>
            <a:ext cx="2185682" cy="1259958"/>
          </a:xfrm>
          <a:custGeom>
            <a:avLst/>
            <a:gdLst>
              <a:gd name="connsiteX0" fmla="*/ 2185682 w 2185682"/>
              <a:gd name="connsiteY0" fmla="*/ 839013 h 1259958"/>
              <a:gd name="connsiteX1" fmla="*/ 1245654 w 2185682"/>
              <a:gd name="connsiteY1" fmla="*/ 0 h 1259958"/>
              <a:gd name="connsiteX2" fmla="*/ 0 w 2185682"/>
              <a:gd name="connsiteY2" fmla="*/ 189496 h 1259958"/>
              <a:gd name="connsiteX3" fmla="*/ 406641 w 2185682"/>
              <a:gd name="connsiteY3" fmla="*/ 940028 h 1259958"/>
              <a:gd name="connsiteX4" fmla="*/ 2185682 w 2185682"/>
              <a:gd name="connsiteY4" fmla="*/ 839013 h 125995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85682" h="1259958">
                <a:moveTo>
                  <a:pt x="2185682" y="839013"/>
                </a:moveTo>
                <a:lnTo>
                  <a:pt x="1245654" y="0"/>
                </a:lnTo>
                <a:lnTo>
                  <a:pt x="0" y="189496"/>
                </a:lnTo>
                <a:cubicBezTo>
                  <a:pt x="42430" y="469430"/>
                  <a:pt x="178917" y="736778"/>
                  <a:pt x="406641" y="940028"/>
                </a:cubicBezTo>
                <a:cubicBezTo>
                  <a:pt x="925804" y="1403401"/>
                  <a:pt x="1722323" y="1358176"/>
                  <a:pt x="2185682" y="839013"/>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520103" y="6123823"/>
            <a:ext cx="1542278" cy="1449364"/>
          </a:xfrm>
          <a:custGeom>
            <a:avLst/>
            <a:gdLst>
              <a:gd name="connsiteX0" fmla="*/ 319865 w 1542278"/>
              <a:gd name="connsiteY0" fmla="*/ 420854 h 1449364"/>
              <a:gd name="connsiteX1" fmla="*/ 14252 w 1542278"/>
              <a:gd name="connsiteY1" fmla="*/ 1449364 h 1449364"/>
              <a:gd name="connsiteX2" fmla="*/ 1259894 w 1542278"/>
              <a:gd name="connsiteY2" fmla="*/ 1259855 h 1449364"/>
              <a:gd name="connsiteX3" fmla="*/ 1542278 w 1542278"/>
              <a:gd name="connsiteY3" fmla="*/ 31828 h 1449364"/>
              <a:gd name="connsiteX4" fmla="*/ 319865 w 1542278"/>
              <a:gd name="connsiteY4" fmla="*/ 420854 h 1449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42278" h="1449364">
                <a:moveTo>
                  <a:pt x="319865" y="420854"/>
                </a:moveTo>
                <a:cubicBezTo>
                  <a:pt x="59744" y="712294"/>
                  <a:pt x="-40052" y="1091122"/>
                  <a:pt x="14252" y="1449364"/>
                </a:cubicBezTo>
                <a:lnTo>
                  <a:pt x="1259894" y="1259855"/>
                </a:lnTo>
                <a:lnTo>
                  <a:pt x="1542278" y="31828"/>
                </a:lnTo>
                <a:cubicBezTo>
                  <a:pt x="1109145" y="-67345"/>
                  <a:pt x="636667" y="65915"/>
                  <a:pt x="319865" y="420854"/>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779999" y="6155656"/>
            <a:ext cx="1259793" cy="1275295"/>
          </a:xfrm>
          <a:custGeom>
            <a:avLst/>
            <a:gdLst>
              <a:gd name="connsiteX0" fmla="*/ 0 w 1259793"/>
              <a:gd name="connsiteY0" fmla="*/ 1228026 h 1275295"/>
              <a:gd name="connsiteX1" fmla="*/ 1259103 w 1259793"/>
              <a:gd name="connsiteY1" fmla="*/ 1275295 h 1275295"/>
              <a:gd name="connsiteX2" fmla="*/ 839013 w 1259793"/>
              <a:gd name="connsiteY2" fmla="*/ 287997 h 1275295"/>
              <a:gd name="connsiteX3" fmla="*/ 282384 w 1259793"/>
              <a:gd name="connsiteY3" fmla="*/ 0 h 1275295"/>
              <a:gd name="connsiteX4" fmla="*/ 0 w 1259793"/>
              <a:gd name="connsiteY4" fmla="*/ 1228026 h 12752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9793" h="1275295">
                <a:moveTo>
                  <a:pt x="0" y="1228026"/>
                </a:moveTo>
                <a:lnTo>
                  <a:pt x="1259103" y="1275295"/>
                </a:lnTo>
                <a:cubicBezTo>
                  <a:pt x="1272489" y="913206"/>
                  <a:pt x="1130452" y="548106"/>
                  <a:pt x="839013" y="287997"/>
                </a:cubicBezTo>
                <a:cubicBezTo>
                  <a:pt x="674789" y="141414"/>
                  <a:pt x="482790" y="45885"/>
                  <a:pt x="282384" y="0"/>
                </a:cubicBezTo>
                <a:lnTo>
                  <a:pt x="0" y="1228026"/>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779998" y="7383683"/>
            <a:ext cx="1259103" cy="714426"/>
          </a:xfrm>
          <a:custGeom>
            <a:avLst/>
            <a:gdLst>
              <a:gd name="connsiteX0" fmla="*/ 0 w 1259103"/>
              <a:gd name="connsiteY0" fmla="*/ 0 h 714426"/>
              <a:gd name="connsiteX1" fmla="*/ 1037564 w 1259103"/>
              <a:gd name="connsiteY1" fmla="*/ 714426 h 714426"/>
              <a:gd name="connsiteX2" fmla="*/ 1259103 w 1259103"/>
              <a:gd name="connsiteY2" fmla="*/ 47269 h 714426"/>
              <a:gd name="connsiteX3" fmla="*/ 0 w 1259103"/>
              <a:gd name="connsiteY3" fmla="*/ 0 h 714426"/>
            </a:gdLst>
            <a:ahLst/>
            <a:cxnLst>
              <a:cxn ang="0">
                <a:pos x="connsiteX0" y="connsiteY0"/>
              </a:cxn>
              <a:cxn ang="1">
                <a:pos x="connsiteX1" y="connsiteY1"/>
              </a:cxn>
              <a:cxn ang="2">
                <a:pos x="connsiteX2" y="connsiteY2"/>
              </a:cxn>
              <a:cxn ang="3">
                <a:pos x="connsiteX3" y="connsiteY3"/>
              </a:cxn>
            </a:cxnLst>
            <a:rect l="l" t="t" r="r" b="b"/>
            <a:pathLst>
              <a:path w="1259103" h="714426">
                <a:moveTo>
                  <a:pt x="0" y="0"/>
                </a:moveTo>
                <a:lnTo>
                  <a:pt x="1037564" y="714426"/>
                </a:lnTo>
                <a:cubicBezTo>
                  <a:pt x="1176959" y="512495"/>
                  <a:pt x="1250467" y="280593"/>
                  <a:pt x="1259103" y="47269"/>
                </a:cubicBezTo>
                <a:lnTo>
                  <a:pt x="0" y="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780001" y="7383683"/>
            <a:ext cx="990676" cy="839013"/>
          </a:xfrm>
          <a:custGeom>
            <a:avLst/>
            <a:gdLst>
              <a:gd name="connsiteX0" fmla="*/ 0 w 990676"/>
              <a:gd name="connsiteY0" fmla="*/ 0 h 839013"/>
              <a:gd name="connsiteX1" fmla="*/ 940028 w 990676"/>
              <a:gd name="connsiteY1" fmla="*/ 839013 h 839013"/>
              <a:gd name="connsiteX2" fmla="*/ 990675 w 990676"/>
              <a:gd name="connsiteY2" fmla="*/ 778179 h 839013"/>
              <a:gd name="connsiteX3" fmla="*/ 0 w 990676"/>
              <a:gd name="connsiteY3" fmla="*/ 0 h 839013"/>
            </a:gdLst>
            <a:ahLst/>
            <a:cxnLst>
              <a:cxn ang="0">
                <a:pos x="connsiteX0" y="connsiteY0"/>
              </a:cxn>
              <a:cxn ang="1">
                <a:pos x="connsiteX1" y="connsiteY1"/>
              </a:cxn>
              <a:cxn ang="2">
                <a:pos x="connsiteX2" y="connsiteY2"/>
              </a:cxn>
              <a:cxn ang="3">
                <a:pos x="connsiteX3" y="connsiteY3"/>
              </a:cxn>
            </a:cxnLst>
            <a:rect l="l" t="t" r="r" b="b"/>
            <a:pathLst>
              <a:path w="990676" h="839013">
                <a:moveTo>
                  <a:pt x="0" y="0"/>
                </a:moveTo>
                <a:lnTo>
                  <a:pt x="940028" y="839013"/>
                </a:lnTo>
                <a:cubicBezTo>
                  <a:pt x="957745" y="819175"/>
                  <a:pt x="974445" y="798792"/>
                  <a:pt x="990675" y="778179"/>
                </a:cubicBezTo>
                <a:lnTo>
                  <a:pt x="0" y="0"/>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779997" y="7383689"/>
            <a:ext cx="1037564" cy="778180"/>
          </a:xfrm>
          <a:custGeom>
            <a:avLst/>
            <a:gdLst>
              <a:gd name="connsiteX0" fmla="*/ 990675 w 1037564"/>
              <a:gd name="connsiteY0" fmla="*/ 778179 h 778180"/>
              <a:gd name="connsiteX1" fmla="*/ 1037564 w 1037564"/>
              <a:gd name="connsiteY1" fmla="*/ 714426 h 778180"/>
              <a:gd name="connsiteX2" fmla="*/ 0 w 1037564"/>
              <a:gd name="connsiteY2" fmla="*/ 0 h 778180"/>
              <a:gd name="connsiteX3" fmla="*/ 990675 w 1037564"/>
              <a:gd name="connsiteY3" fmla="*/ 778179 h 778180"/>
            </a:gdLst>
            <a:ahLst/>
            <a:cxnLst>
              <a:cxn ang="0">
                <a:pos x="connsiteX0" y="connsiteY0"/>
              </a:cxn>
              <a:cxn ang="1">
                <a:pos x="connsiteX1" y="connsiteY1"/>
              </a:cxn>
              <a:cxn ang="2">
                <a:pos x="connsiteX2" y="connsiteY2"/>
              </a:cxn>
              <a:cxn ang="3">
                <a:pos x="connsiteX3" y="connsiteY3"/>
              </a:cxn>
            </a:cxnLst>
            <a:rect l="l" t="t" r="r" b="b"/>
            <a:pathLst>
              <a:path w="1037564" h="778180">
                <a:moveTo>
                  <a:pt x="990675" y="778179"/>
                </a:moveTo>
                <a:cubicBezTo>
                  <a:pt x="1007097" y="757314"/>
                  <a:pt x="1022654" y="736016"/>
                  <a:pt x="1037564" y="714426"/>
                </a:cubicBezTo>
                <a:lnTo>
                  <a:pt x="0" y="0"/>
                </a:lnTo>
                <a:lnTo>
                  <a:pt x="990675" y="778179"/>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790029" y="6393708"/>
            <a:ext cx="1979937" cy="1979937"/>
          </a:xfrm>
          <a:custGeom>
            <a:avLst/>
            <a:gdLst>
              <a:gd name="connsiteX0" fmla="*/ 251372 w 1979937"/>
              <a:gd name="connsiteY0" fmla="*/ 330746 h 1979937"/>
              <a:gd name="connsiteX1" fmla="*/ 330747 w 1979937"/>
              <a:gd name="connsiteY1" fmla="*/ 1728559 h 1979937"/>
              <a:gd name="connsiteX2" fmla="*/ 1728560 w 1979937"/>
              <a:gd name="connsiteY2" fmla="*/ 1649197 h 1979937"/>
              <a:gd name="connsiteX3" fmla="*/ 1649185 w 1979937"/>
              <a:gd name="connsiteY3" fmla="*/ 251371 h 1979937"/>
              <a:gd name="connsiteX4" fmla="*/ 251372 w 1979937"/>
              <a:gd name="connsiteY4" fmla="*/ 330746 h 19799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79937" h="1979937">
                <a:moveTo>
                  <a:pt x="251372" y="330746"/>
                </a:moveTo>
                <a:cubicBezTo>
                  <a:pt x="-112711" y="738658"/>
                  <a:pt x="-77163" y="1364488"/>
                  <a:pt x="330747" y="1728559"/>
                </a:cubicBezTo>
                <a:cubicBezTo>
                  <a:pt x="738658" y="2092642"/>
                  <a:pt x="1364489" y="2057108"/>
                  <a:pt x="1728560" y="1649197"/>
                </a:cubicBezTo>
                <a:cubicBezTo>
                  <a:pt x="2092643" y="1241286"/>
                  <a:pt x="2057109" y="615442"/>
                  <a:pt x="1649185" y="251371"/>
                </a:cubicBezTo>
                <a:cubicBezTo>
                  <a:pt x="1241274" y="-112699"/>
                  <a:pt x="615443" y="-77177"/>
                  <a:pt x="251372" y="330746"/>
                </a:cubicBez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3060538" y="6664218"/>
            <a:ext cx="1438925" cy="1438931"/>
          </a:xfrm>
          <a:custGeom>
            <a:avLst/>
            <a:gdLst>
              <a:gd name="connsiteX0" fmla="*/ 182302 w 1438925"/>
              <a:gd name="connsiteY0" fmla="*/ 240035 h 1438931"/>
              <a:gd name="connsiteX1" fmla="*/ 240024 w 1438925"/>
              <a:gd name="connsiteY1" fmla="*/ 1256619 h 1438931"/>
              <a:gd name="connsiteX2" fmla="*/ 1256633 w 1438925"/>
              <a:gd name="connsiteY2" fmla="*/ 1198898 h 1438931"/>
              <a:gd name="connsiteX3" fmla="*/ 1198899 w 1438925"/>
              <a:gd name="connsiteY3" fmla="*/ 182301 h 1438931"/>
              <a:gd name="connsiteX4" fmla="*/ 182302 w 1438925"/>
              <a:gd name="connsiteY4" fmla="*/ 240035 h 14389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38925" h="1438931">
                <a:moveTo>
                  <a:pt x="182302" y="240035"/>
                </a:moveTo>
                <a:cubicBezTo>
                  <a:pt x="-82479" y="536694"/>
                  <a:pt x="-56635" y="991837"/>
                  <a:pt x="240024" y="1256619"/>
                </a:cubicBezTo>
                <a:cubicBezTo>
                  <a:pt x="536683" y="1521414"/>
                  <a:pt x="991838" y="1495569"/>
                  <a:pt x="1256633" y="1198898"/>
                </a:cubicBezTo>
                <a:cubicBezTo>
                  <a:pt x="1521403" y="902238"/>
                  <a:pt x="1495558" y="447083"/>
                  <a:pt x="1198899" y="182301"/>
                </a:cubicBezTo>
                <a:cubicBezTo>
                  <a:pt x="902239" y="-82481"/>
                  <a:pt x="447097" y="-56636"/>
                  <a:pt x="182302" y="24003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4899555" y="6999896"/>
            <a:ext cx="453682" cy="25400"/>
          </a:xfrm>
          <a:custGeom>
            <a:avLst/>
            <a:gdLst>
              <a:gd name="connsiteX0" fmla="*/ 6350 w 453682"/>
              <a:gd name="connsiteY0" fmla="*/ 6350 h 25400"/>
              <a:gd name="connsiteX1" fmla="*/ 447331 w 453682"/>
              <a:gd name="connsiteY1" fmla="*/ 6375 h 25400"/>
            </a:gdLst>
            <a:ahLst/>
            <a:cxnLst>
              <a:cxn ang="0">
                <a:pos x="connsiteX0" y="connsiteY0"/>
              </a:cxn>
              <a:cxn ang="1">
                <a:pos x="connsiteX1" y="connsiteY1"/>
              </a:cxn>
            </a:cxnLst>
            <a:rect l="l" t="t" r="r" b="b"/>
            <a:pathLst>
              <a:path w="453682" h="25400">
                <a:moveTo>
                  <a:pt x="6350" y="6350"/>
                </a:moveTo>
                <a:lnTo>
                  <a:pt x="447331" y="6375"/>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5321484" y="6980871"/>
            <a:ext cx="50800" cy="50800"/>
          </a:xfrm>
          <a:custGeom>
            <a:avLst/>
            <a:gdLst>
              <a:gd name="connsiteX0" fmla="*/ 0 w 50800"/>
              <a:gd name="connsiteY0" fmla="*/ 50800 h 50800"/>
              <a:gd name="connsiteX1" fmla="*/ 50800 w 50800"/>
              <a:gd name="connsiteY1" fmla="*/ 50800 h 50800"/>
              <a:gd name="connsiteX2" fmla="*/ 50800 w 50800"/>
              <a:gd name="connsiteY2" fmla="*/ 0 h 50800"/>
              <a:gd name="connsiteX3" fmla="*/ 0 w 50800"/>
              <a:gd name="connsiteY3" fmla="*/ 0 h 50800"/>
              <a:gd name="connsiteX4" fmla="*/ 0 w 50800"/>
              <a:gd name="connsiteY4" fmla="*/ 50800 h 50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00" h="50800">
                <a:moveTo>
                  <a:pt x="0" y="50800"/>
                </a:moveTo>
                <a:lnTo>
                  <a:pt x="50800" y="50800"/>
                </a:lnTo>
                <a:lnTo>
                  <a:pt x="50800" y="0"/>
                </a:lnTo>
                <a:lnTo>
                  <a:pt x="0" y="0"/>
                </a:lnTo>
                <a:lnTo>
                  <a:pt x="0" y="5080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4771075" y="7429396"/>
            <a:ext cx="582155" cy="702881"/>
          </a:xfrm>
          <a:custGeom>
            <a:avLst/>
            <a:gdLst>
              <a:gd name="connsiteX0" fmla="*/ 6350 w 582155"/>
              <a:gd name="connsiteY0" fmla="*/ 696531 h 702881"/>
              <a:gd name="connsiteX1" fmla="*/ 402793 w 582155"/>
              <a:gd name="connsiteY1" fmla="*/ 696518 h 702881"/>
              <a:gd name="connsiteX2" fmla="*/ 403237 w 582155"/>
              <a:gd name="connsiteY2" fmla="*/ 6350 h 702881"/>
              <a:gd name="connsiteX3" fmla="*/ 575805 w 582155"/>
              <a:gd name="connsiteY3" fmla="*/ 6501 h 702881"/>
            </a:gdLst>
            <a:ahLst/>
            <a:cxnLst>
              <a:cxn ang="0">
                <a:pos x="connsiteX0" y="connsiteY0"/>
              </a:cxn>
              <a:cxn ang="1">
                <a:pos x="connsiteX1" y="connsiteY1"/>
              </a:cxn>
              <a:cxn ang="2">
                <a:pos x="connsiteX2" y="connsiteY2"/>
              </a:cxn>
              <a:cxn ang="3">
                <a:pos x="connsiteX3" y="connsiteY3"/>
              </a:cxn>
            </a:cxnLst>
            <a:rect l="l" t="t" r="r" b="b"/>
            <a:pathLst>
              <a:path w="582155" h="702881">
                <a:moveTo>
                  <a:pt x="6350" y="696531"/>
                </a:moveTo>
                <a:lnTo>
                  <a:pt x="402793" y="696518"/>
                </a:lnTo>
                <a:lnTo>
                  <a:pt x="403237" y="6350"/>
                </a:lnTo>
                <a:lnTo>
                  <a:pt x="575805" y="6501"/>
                </a:lnTo>
              </a:path>
            </a:pathLst>
          </a:custGeom>
          <a:ln w="12700">
            <a:solidFill>
              <a:srgbClr val="F57B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5321461" y="7410479"/>
            <a:ext cx="50850" cy="50851"/>
          </a:xfrm>
          <a:custGeom>
            <a:avLst/>
            <a:gdLst>
              <a:gd name="connsiteX0" fmla="*/ 0 w 50850"/>
              <a:gd name="connsiteY0" fmla="*/ 50800 h 50851"/>
              <a:gd name="connsiteX1" fmla="*/ 50800 w 50850"/>
              <a:gd name="connsiteY1" fmla="*/ 50850 h 50851"/>
              <a:gd name="connsiteX2" fmla="*/ 50850 w 50850"/>
              <a:gd name="connsiteY2" fmla="*/ 50 h 50851"/>
              <a:gd name="connsiteX3" fmla="*/ 50 w 50850"/>
              <a:gd name="connsiteY3" fmla="*/ 0 h 50851"/>
              <a:gd name="connsiteX4" fmla="*/ 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0" y="50800"/>
                </a:moveTo>
                <a:lnTo>
                  <a:pt x="50800" y="50850"/>
                </a:lnTo>
                <a:lnTo>
                  <a:pt x="50850" y="50"/>
                </a:lnTo>
                <a:lnTo>
                  <a:pt x="50" y="0"/>
                </a:lnTo>
                <a:lnTo>
                  <a:pt x="0" y="5080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969074" y="7204998"/>
            <a:ext cx="384162" cy="522884"/>
          </a:xfrm>
          <a:custGeom>
            <a:avLst/>
            <a:gdLst>
              <a:gd name="connsiteX0" fmla="*/ 6350 w 384162"/>
              <a:gd name="connsiteY0" fmla="*/ 516534 h 522884"/>
              <a:gd name="connsiteX1" fmla="*/ 186791 w 384162"/>
              <a:gd name="connsiteY1" fmla="*/ 516521 h 522884"/>
              <a:gd name="connsiteX2" fmla="*/ 187249 w 384162"/>
              <a:gd name="connsiteY2" fmla="*/ 6350 h 522884"/>
              <a:gd name="connsiteX3" fmla="*/ 377812 w 384162"/>
              <a:gd name="connsiteY3" fmla="*/ 6515 h 522884"/>
            </a:gdLst>
            <a:ahLst/>
            <a:cxnLst>
              <a:cxn ang="0">
                <a:pos x="connsiteX0" y="connsiteY0"/>
              </a:cxn>
              <a:cxn ang="1">
                <a:pos x="connsiteX1" y="connsiteY1"/>
              </a:cxn>
              <a:cxn ang="2">
                <a:pos x="connsiteX2" y="connsiteY2"/>
              </a:cxn>
              <a:cxn ang="3">
                <a:pos x="connsiteX3" y="connsiteY3"/>
              </a:cxn>
            </a:cxnLst>
            <a:rect l="l" t="t" r="r" b="b"/>
            <a:pathLst>
              <a:path w="384162" h="522884">
                <a:moveTo>
                  <a:pt x="6350" y="516534"/>
                </a:moveTo>
                <a:lnTo>
                  <a:pt x="186791" y="516521"/>
                </a:lnTo>
                <a:lnTo>
                  <a:pt x="187249" y="6350"/>
                </a:lnTo>
                <a:lnTo>
                  <a:pt x="377812" y="6515"/>
                </a:lnTo>
              </a:path>
            </a:pathLst>
          </a:custGeom>
          <a:ln w="12700">
            <a:solidFill>
              <a:srgbClr val="1092D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321462" y="7186086"/>
            <a:ext cx="50838" cy="50837"/>
          </a:xfrm>
          <a:custGeom>
            <a:avLst/>
            <a:gdLst>
              <a:gd name="connsiteX0" fmla="*/ 0 w 50838"/>
              <a:gd name="connsiteY0" fmla="*/ 50800 h 50837"/>
              <a:gd name="connsiteX1" fmla="*/ 50800 w 50838"/>
              <a:gd name="connsiteY1" fmla="*/ 50837 h 50837"/>
              <a:gd name="connsiteX2" fmla="*/ 50838 w 50838"/>
              <a:gd name="connsiteY2" fmla="*/ 37 h 50837"/>
              <a:gd name="connsiteX3" fmla="*/ 38 w 50838"/>
              <a:gd name="connsiteY3" fmla="*/ 0 h 50837"/>
              <a:gd name="connsiteX4" fmla="*/ 0 w 50838"/>
              <a:gd name="connsiteY4" fmla="*/ 50800 h 508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38" h="50837">
                <a:moveTo>
                  <a:pt x="0" y="50800"/>
                </a:moveTo>
                <a:lnTo>
                  <a:pt x="50800" y="50837"/>
                </a:lnTo>
                <a:lnTo>
                  <a:pt x="50838" y="37"/>
                </a:lnTo>
                <a:lnTo>
                  <a:pt x="38" y="0"/>
                </a:lnTo>
                <a:lnTo>
                  <a:pt x="0" y="5080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707161" y="7663405"/>
            <a:ext cx="646074" cy="535305"/>
          </a:xfrm>
          <a:custGeom>
            <a:avLst/>
            <a:gdLst>
              <a:gd name="connsiteX0" fmla="*/ 6350 w 646074"/>
              <a:gd name="connsiteY0" fmla="*/ 528954 h 535305"/>
              <a:gd name="connsiteX1" fmla="*/ 485152 w 646074"/>
              <a:gd name="connsiteY1" fmla="*/ 528954 h 535305"/>
              <a:gd name="connsiteX2" fmla="*/ 485152 w 646074"/>
              <a:gd name="connsiteY2" fmla="*/ 6350 h 535305"/>
              <a:gd name="connsiteX3" fmla="*/ 639724 w 646074"/>
              <a:gd name="connsiteY3" fmla="*/ 6515 h 535305"/>
            </a:gdLst>
            <a:ahLst/>
            <a:cxnLst>
              <a:cxn ang="0">
                <a:pos x="connsiteX0" y="connsiteY0"/>
              </a:cxn>
              <a:cxn ang="1">
                <a:pos x="connsiteX1" y="connsiteY1"/>
              </a:cxn>
              <a:cxn ang="2">
                <a:pos x="connsiteX2" y="connsiteY2"/>
              </a:cxn>
              <a:cxn ang="3">
                <a:pos x="connsiteX3" y="connsiteY3"/>
              </a:cxn>
            </a:cxnLst>
            <a:rect l="l" t="t" r="r" b="b"/>
            <a:pathLst>
              <a:path w="646074" h="535305">
                <a:moveTo>
                  <a:pt x="6350" y="528954"/>
                </a:moveTo>
                <a:lnTo>
                  <a:pt x="485152" y="528954"/>
                </a:lnTo>
                <a:lnTo>
                  <a:pt x="485152" y="6350"/>
                </a:lnTo>
                <a:lnTo>
                  <a:pt x="639724" y="6515"/>
                </a:lnTo>
              </a:path>
            </a:pathLst>
          </a:custGeom>
          <a:ln w="12700">
            <a:solidFill>
              <a:srgbClr val="FCE4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5321458" y="7644493"/>
            <a:ext cx="50850" cy="50851"/>
          </a:xfrm>
          <a:custGeom>
            <a:avLst/>
            <a:gdLst>
              <a:gd name="connsiteX0" fmla="*/ 0 w 50850"/>
              <a:gd name="connsiteY0" fmla="*/ 50800 h 50851"/>
              <a:gd name="connsiteX1" fmla="*/ 50800 w 50850"/>
              <a:gd name="connsiteY1" fmla="*/ 50851 h 50851"/>
              <a:gd name="connsiteX2" fmla="*/ 50850 w 50850"/>
              <a:gd name="connsiteY2" fmla="*/ 51 h 50851"/>
              <a:gd name="connsiteX3" fmla="*/ 50 w 50850"/>
              <a:gd name="connsiteY3" fmla="*/ 0 h 50851"/>
              <a:gd name="connsiteX4" fmla="*/ 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0" y="50800"/>
                </a:moveTo>
                <a:lnTo>
                  <a:pt x="50800" y="50851"/>
                </a:lnTo>
                <a:lnTo>
                  <a:pt x="50850" y="51"/>
                </a:lnTo>
                <a:lnTo>
                  <a:pt x="50" y="0"/>
                </a:lnTo>
                <a:lnTo>
                  <a:pt x="0" y="50800"/>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2480539" y="6745338"/>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EE2E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2461470" y="6726794"/>
            <a:ext cx="50850" cy="50851"/>
          </a:xfrm>
          <a:custGeom>
            <a:avLst/>
            <a:gdLst>
              <a:gd name="connsiteX0" fmla="*/ 50850 w 50850"/>
              <a:gd name="connsiteY0" fmla="*/ 50800 h 50851"/>
              <a:gd name="connsiteX1" fmla="*/ 50 w 50850"/>
              <a:gd name="connsiteY1" fmla="*/ 50850 h 50851"/>
              <a:gd name="connsiteX2" fmla="*/ 0 w 50850"/>
              <a:gd name="connsiteY2" fmla="*/ 50 h 50851"/>
              <a:gd name="connsiteX3" fmla="*/ 50800 w 50850"/>
              <a:gd name="connsiteY3" fmla="*/ 0 h 50851"/>
              <a:gd name="connsiteX4" fmla="*/ 5085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50850" y="50800"/>
                </a:moveTo>
                <a:lnTo>
                  <a:pt x="50" y="50850"/>
                </a:lnTo>
                <a:lnTo>
                  <a:pt x="0" y="50"/>
                </a:lnTo>
                <a:lnTo>
                  <a:pt x="50800" y="0"/>
                </a:lnTo>
                <a:lnTo>
                  <a:pt x="50850" y="5080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480539" y="8061853"/>
            <a:ext cx="527304" cy="25400"/>
          </a:xfrm>
          <a:custGeom>
            <a:avLst/>
            <a:gdLst>
              <a:gd name="connsiteX0" fmla="*/ 520954 w 527304"/>
              <a:gd name="connsiteY0" fmla="*/ 6350 h 25400"/>
              <a:gd name="connsiteX1" fmla="*/ 6350 w 527304"/>
              <a:gd name="connsiteY1" fmla="*/ 6883 h 25400"/>
            </a:gdLst>
            <a:ahLst/>
            <a:cxnLst>
              <a:cxn ang="0">
                <a:pos x="connsiteX0" y="connsiteY0"/>
              </a:cxn>
              <a:cxn ang="1">
                <a:pos x="connsiteX1" y="connsiteY1"/>
              </a:cxn>
            </a:cxnLst>
            <a:rect l="l" t="t" r="r" b="b"/>
            <a:pathLst>
              <a:path w="527304" h="25400">
                <a:moveTo>
                  <a:pt x="520954" y="6350"/>
                </a:moveTo>
                <a:lnTo>
                  <a:pt x="6350" y="6883"/>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2461470" y="8043309"/>
            <a:ext cx="50850" cy="50851"/>
          </a:xfrm>
          <a:custGeom>
            <a:avLst/>
            <a:gdLst>
              <a:gd name="connsiteX0" fmla="*/ 50850 w 50850"/>
              <a:gd name="connsiteY0" fmla="*/ 50800 h 50851"/>
              <a:gd name="connsiteX1" fmla="*/ 50 w 50850"/>
              <a:gd name="connsiteY1" fmla="*/ 50850 h 50851"/>
              <a:gd name="connsiteX2" fmla="*/ 0 w 50850"/>
              <a:gd name="connsiteY2" fmla="*/ 50 h 50851"/>
              <a:gd name="connsiteX3" fmla="*/ 50800 w 50850"/>
              <a:gd name="connsiteY3" fmla="*/ 0 h 50851"/>
              <a:gd name="connsiteX4" fmla="*/ 50850 w 50850"/>
              <a:gd name="connsiteY4" fmla="*/ 50800 h 508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850" h="50851">
                <a:moveTo>
                  <a:pt x="50850" y="50800"/>
                </a:moveTo>
                <a:lnTo>
                  <a:pt x="50" y="50850"/>
                </a:lnTo>
                <a:lnTo>
                  <a:pt x="0" y="50"/>
                </a:lnTo>
                <a:lnTo>
                  <a:pt x="50800" y="0"/>
                </a:lnTo>
                <a:lnTo>
                  <a:pt x="50850" y="5080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11200" y="711200"/>
            <a:ext cx="6146800" cy="4102100"/>
          </a:xfrm>
          <a:prstGeom prst="rect">
            <a:avLst/>
          </a:prstGeom>
          <a:noFill/>
        </p:spPr>
      </p:pic>
      <p:pic>
        <p:nvPicPr>
          <p:cNvPr id="28"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29"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30"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pic>
        <p:nvPicPr>
          <p:cNvPr id="31" name="Picture 3"/>
          <p:cNvPicPr>
            <a:picLocks noChangeAspect="1" noChangeArrowheads="1"/>
          </p:cNvPicPr>
          <p:nvPr/>
        </p:nvPicPr>
        <p:blipFill>
          <a:blip r:embed="rId3"/>
          <a:srcRect/>
          <a:stretch>
            <a:fillRect/>
          </a:stretch>
        </p:blipFill>
        <p:spPr bwMode="auto">
          <a:xfrm>
            <a:off x="0" y="0"/>
            <a:ext cx="7560005" cy="10692003"/>
          </a:xfrm>
          <a:prstGeom prst="rect">
            <a:avLst/>
          </a:prstGeom>
          <a:noFill/>
        </p:spPr>
      </p:pic>
      <p:sp>
        <p:nvSpPr>
          <p:cNvPr id="2" name="TextBox 1"/>
          <p:cNvSpPr txBox="1"/>
          <p:nvPr/>
        </p:nvSpPr>
        <p:spPr>
          <a:xfrm>
            <a:off x="711200" y="1955800"/>
            <a:ext cx="4717638" cy="3842077"/>
          </a:xfrm>
          <a:prstGeom prst="rect">
            <a:avLst/>
          </a:prstGeom>
          <a:noFill/>
        </p:spPr>
        <p:txBody>
          <a:bodyPr wrap="none" lIns="0" tIns="0" rIns="0" rtlCol="0">
            <a:spAutoFit/>
          </a:bodyPr>
          <a:lstStyle/>
          <a:p>
            <a:pPr>
              <a:lnSpc>
                <a:spcPts val="5700"/>
              </a:lnSpc>
              <a:tabLst>
                <a:tab pos="1270000" algn="l"/>
                <a:tab pos="2819400" algn="l"/>
              </a:tabLst>
            </a:pPr>
            <a:r>
              <a:rPr lang="en-US" altLang="zh-CN" dirty="0" smtClean="0"/>
              <a:t>	</a:t>
            </a:r>
            <a:r>
              <a:rPr lang="en-US" altLang="zh-CN" sz="4800" b="1" dirty="0" smtClean="0">
                <a:solidFill>
                  <a:srgbClr val="FFFFFF"/>
                </a:solidFill>
                <a:latin typeface="Avenir Next LT Pro" pitchFamily="18" charset="0"/>
                <a:cs typeface="Avenir Next LT Pro" pitchFamily="18" charset="0"/>
              </a:rPr>
              <a:t>Background</a:t>
            </a:r>
          </a:p>
          <a:p>
            <a:pPr>
              <a:lnSpc>
                <a:spcPts val="4300"/>
              </a:lnSpc>
              <a:tabLst>
                <a:tab pos="1270000" algn="l"/>
                <a:tab pos="2819400" algn="l"/>
              </a:tabLst>
            </a:pPr>
            <a:r>
              <a:rPr lang="en-US" altLang="zh-CN" dirty="0" smtClean="0"/>
              <a:t>		</a:t>
            </a:r>
            <a:r>
              <a:rPr lang="en-US" altLang="zh-CN" sz="3800" b="1" dirty="0" smtClean="0">
                <a:solidFill>
                  <a:srgbClr val="FFFFFF"/>
                </a:solidFill>
                <a:latin typeface="Avenir Next LT Pro" pitchFamily="18" charset="0"/>
                <a:cs typeface="Avenir Next LT Pro" pitchFamily="18" charset="0"/>
              </a:rPr>
              <a:t>of</a:t>
            </a:r>
          </a:p>
          <a:p>
            <a:pPr>
              <a:lnSpc>
                <a:spcPts val="4700"/>
              </a:lnSpc>
              <a:tabLst>
                <a:tab pos="1270000" algn="l"/>
                <a:tab pos="2819400" algn="l"/>
              </a:tabLst>
            </a:pPr>
            <a:r>
              <a:rPr lang="en-US" altLang="zh-CN" dirty="0" smtClean="0"/>
              <a:t>	</a:t>
            </a:r>
            <a:r>
              <a:rPr lang="en-US" altLang="zh-CN" sz="4400" b="1" dirty="0" smtClean="0">
                <a:solidFill>
                  <a:srgbClr val="FFFFFF"/>
                </a:solidFill>
                <a:latin typeface="Avenir Next LT Pro" pitchFamily="18" charset="0"/>
                <a:cs typeface="Avenir Next LT Pro" pitchFamily="18" charset="0"/>
              </a:rPr>
              <a:t>Respondents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tab pos="1270000" algn="l"/>
                <a:tab pos="2819400" algn="l"/>
              </a:tabLst>
            </a:pPr>
            <a:r>
              <a:rPr lang="en-US" altLang="zh-CN" sz="2000" b="1" dirty="0" smtClean="0">
                <a:solidFill>
                  <a:srgbClr val="000000"/>
                </a:solidFill>
                <a:latin typeface="Geogrotesque" pitchFamily="18" charset="0"/>
                <a:cs typeface="Geogrotesque" pitchFamily="18" charset="0"/>
              </a:rPr>
              <a:t>In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region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currently</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work</a:t>
            </a:r>
            <a:r>
              <a:rPr lang="en-US" altLang="zh-CN" sz="2000" b="1" dirty="0" smtClean="0">
                <a:solidFill>
                  <a:srgbClr val="000000"/>
                </a:solidFill>
                <a:latin typeface="Geogrotesque" pitchFamily="18" charset="0"/>
                <a:cs typeface="Geogrotesque" pitchFamily="18" charset="0"/>
              </a:rPr>
              <a:t>?</a:t>
            </a:r>
          </a:p>
        </p:txBody>
      </p:sp>
      <p:sp>
        <p:nvSpPr>
          <p:cNvPr id="1024" name="TextBox 1"/>
          <p:cNvSpPr txBox="1"/>
          <p:nvPr/>
        </p:nvSpPr>
        <p:spPr>
          <a:xfrm>
            <a:off x="7112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06</a:t>
            </a:r>
          </a:p>
        </p:txBody>
      </p:sp>
      <p:sp>
        <p:nvSpPr>
          <p:cNvPr id="1025" name="TextBox 1"/>
          <p:cNvSpPr txBox="1"/>
          <p:nvPr/>
        </p:nvSpPr>
        <p:spPr>
          <a:xfrm>
            <a:off x="5461000" y="6946900"/>
            <a:ext cx="228600" cy="825500"/>
          </a:xfrm>
          <a:prstGeom prst="rect">
            <a:avLst/>
          </a:prstGeom>
          <a:noFill/>
        </p:spPr>
        <p:txBody>
          <a:bodyPr wrap="none" lIns="0" tIns="0" rIns="0" rtlCol="0">
            <a:spAutoFit/>
          </a:bodyPr>
          <a:lstStyle/>
          <a:p>
            <a:pPr>
              <a:lnSpc>
                <a:spcPts val="1400"/>
              </a:lnSpc>
              <a:tabLst/>
            </a:pPr>
            <a:r>
              <a:rPr lang="en-US" altLang="zh-CN" sz="1200" dirty="0" smtClean="0">
                <a:solidFill>
                  <a:srgbClr val="6E297C"/>
                </a:solidFill>
                <a:latin typeface="Segoe UI" pitchFamily="18" charset="0"/>
                <a:cs typeface="Segoe UI" pitchFamily="18" charset="0"/>
              </a:rPr>
              <a:t>22</a:t>
            </a:r>
            <a:r>
              <a:rPr lang="en-US" altLang="zh-CN" sz="1000" dirty="0" smtClean="0">
                <a:solidFill>
                  <a:srgbClr val="6E297C"/>
                </a:solidFill>
                <a:latin typeface="Segoe UI" pitchFamily="18" charset="0"/>
                <a:cs typeface="Segoe UI" pitchFamily="18" charset="0"/>
              </a:rPr>
              <a:t>%</a:t>
            </a:r>
          </a:p>
          <a:p>
            <a:pPr>
              <a:lnSpc>
                <a:spcPts val="1600"/>
              </a:lnSpc>
              <a:tabLst/>
            </a:pPr>
            <a:r>
              <a:rPr lang="en-US" altLang="zh-CN" sz="1200" dirty="0" smtClean="0">
                <a:solidFill>
                  <a:srgbClr val="1192D1"/>
                </a:solidFill>
                <a:latin typeface="Segoe UI" pitchFamily="18" charset="0"/>
                <a:cs typeface="Segoe UI" pitchFamily="18" charset="0"/>
              </a:rPr>
              <a:t>9</a:t>
            </a:r>
            <a:r>
              <a:rPr lang="en-US" altLang="zh-CN" sz="1000" dirty="0" smtClean="0">
                <a:solidFill>
                  <a:srgbClr val="1192D1"/>
                </a:solidFill>
                <a:latin typeface="Segoe UI" pitchFamily="18" charset="0"/>
                <a:cs typeface="Segoe UI" pitchFamily="18" charset="0"/>
              </a:rPr>
              <a:t>%</a:t>
            </a:r>
          </a:p>
          <a:p>
            <a:pPr>
              <a:lnSpc>
                <a:spcPts val="1700"/>
              </a:lnSpc>
              <a:tabLst/>
            </a:pPr>
            <a:r>
              <a:rPr lang="en-US" altLang="zh-CN" sz="1200" dirty="0" smtClean="0">
                <a:solidFill>
                  <a:srgbClr val="F47B20"/>
                </a:solidFill>
                <a:latin typeface="Segoe UI" pitchFamily="18" charset="0"/>
                <a:cs typeface="Segoe UI" pitchFamily="18" charset="0"/>
              </a:rPr>
              <a:t>1</a:t>
            </a:r>
            <a:r>
              <a:rPr lang="en-US" altLang="zh-CN" sz="1000" dirty="0" smtClean="0">
                <a:solidFill>
                  <a:srgbClr val="F47B20"/>
                </a:solidFill>
                <a:latin typeface="Segoe UI" pitchFamily="18" charset="0"/>
                <a:cs typeface="Segoe UI" pitchFamily="18" charset="0"/>
              </a:rPr>
              <a:t>%</a:t>
            </a:r>
          </a:p>
          <a:p>
            <a:pPr>
              <a:lnSpc>
                <a:spcPts val="1700"/>
              </a:lnSpc>
              <a:tabLst/>
            </a:pPr>
            <a:r>
              <a:rPr lang="en-US" altLang="zh-CN" sz="1200" dirty="0" smtClean="0">
                <a:solidFill>
                  <a:srgbClr val="FCE320"/>
                </a:solidFill>
                <a:latin typeface="Segoe UI" pitchFamily="18" charset="0"/>
                <a:cs typeface="Segoe UI" pitchFamily="18" charset="0"/>
              </a:rPr>
              <a:t>1</a:t>
            </a:r>
            <a:r>
              <a:rPr lang="en-US" altLang="zh-CN" sz="1000" dirty="0" smtClean="0">
                <a:solidFill>
                  <a:srgbClr val="FCE320"/>
                </a:solidFill>
                <a:latin typeface="Segoe UI" pitchFamily="18" charset="0"/>
                <a:cs typeface="Segoe UI" pitchFamily="18" charset="0"/>
              </a:rPr>
              <a:t>%</a:t>
            </a:r>
          </a:p>
        </p:txBody>
      </p:sp>
      <p:sp>
        <p:nvSpPr>
          <p:cNvPr id="1026" name="TextBox 1"/>
          <p:cNvSpPr txBox="1"/>
          <p:nvPr/>
        </p:nvSpPr>
        <p:spPr>
          <a:xfrm>
            <a:off x="5778500" y="6959600"/>
            <a:ext cx="736600" cy="8001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NorthAmerica</a:t>
            </a:r>
          </a:p>
          <a:p>
            <a:pPr>
              <a:lnSpc>
                <a:spcPts val="1600"/>
              </a:lnSpc>
              <a:tabLst/>
            </a:pPr>
            <a:r>
              <a:rPr lang="en-US" altLang="zh-CN" sz="1000" dirty="0" smtClean="0">
                <a:solidFill>
                  <a:srgbClr val="000000"/>
                </a:solidFill>
                <a:latin typeface="Geogrotesque" pitchFamily="18" charset="0"/>
                <a:cs typeface="Geogrotesque" pitchFamily="18" charset="0"/>
              </a:rPr>
              <a:t>SouthAmerica</a:t>
            </a:r>
          </a:p>
          <a:p>
            <a:pPr>
              <a:lnSpc>
                <a:spcPts val="1700"/>
              </a:lnSpc>
              <a:tabLst/>
            </a:pPr>
            <a:r>
              <a:rPr lang="en-US" altLang="zh-CN" sz="1000" dirty="0" smtClean="0">
                <a:solidFill>
                  <a:srgbClr val="000000"/>
                </a:solidFill>
                <a:latin typeface="Geogrotesque" pitchFamily="18" charset="0"/>
                <a:cs typeface="Geogrotesque" pitchFamily="18" charset="0"/>
              </a:rPr>
              <a:t>Africa</a:t>
            </a:r>
          </a:p>
          <a:p>
            <a:pPr>
              <a:lnSpc>
                <a:spcPts val="1700"/>
              </a:lnSpc>
              <a:tabLst/>
            </a:pPr>
            <a:r>
              <a:rPr lang="en-US" altLang="zh-CN" sz="1000" dirty="0" smtClean="0">
                <a:solidFill>
                  <a:srgbClr val="000000"/>
                </a:solidFill>
                <a:latin typeface="Geogrotesque" pitchFamily="18" charset="0"/>
                <a:cs typeface="Geogrotesque" pitchFamily="18" charset="0"/>
              </a:rPr>
              <a:t>Oceania</a:t>
            </a:r>
          </a:p>
        </p:txBody>
      </p:sp>
      <p:sp>
        <p:nvSpPr>
          <p:cNvPr id="1028" name="TextBox 1"/>
          <p:cNvSpPr txBox="1"/>
          <p:nvPr/>
        </p:nvSpPr>
        <p:spPr>
          <a:xfrm>
            <a:off x="2133600" y="66675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EE2F7C"/>
                </a:solidFill>
                <a:latin typeface="Segoe UI" pitchFamily="18" charset="0"/>
                <a:cs typeface="Segoe UI" pitchFamily="18" charset="0"/>
              </a:rPr>
              <a:t>31</a:t>
            </a:r>
            <a:r>
              <a:rPr lang="en-US" altLang="zh-CN" sz="1000" dirty="0" smtClean="0">
                <a:solidFill>
                  <a:srgbClr val="EE2F7C"/>
                </a:solidFill>
                <a:latin typeface="Segoe UI" pitchFamily="18" charset="0"/>
                <a:cs typeface="Segoe UI" pitchFamily="18" charset="0"/>
              </a:rPr>
              <a:t>%</a:t>
            </a:r>
          </a:p>
        </p:txBody>
      </p:sp>
      <p:sp>
        <p:nvSpPr>
          <p:cNvPr id="1029" name="TextBox 1"/>
          <p:cNvSpPr txBox="1"/>
          <p:nvPr/>
        </p:nvSpPr>
        <p:spPr>
          <a:xfrm>
            <a:off x="2133600" y="7975600"/>
            <a:ext cx="228600" cy="177800"/>
          </a:xfrm>
          <a:prstGeom prst="rect">
            <a:avLst/>
          </a:prstGeom>
          <a:noFill/>
        </p:spPr>
        <p:txBody>
          <a:bodyPr wrap="none" lIns="0" tIns="0" rIns="0" rtlCol="0">
            <a:spAutoFit/>
          </a:bodyPr>
          <a:lstStyle/>
          <a:p>
            <a:pPr>
              <a:lnSpc>
                <a:spcPts val="1400"/>
              </a:lnSpc>
              <a:tabLst/>
            </a:pPr>
            <a:r>
              <a:rPr lang="en-US" altLang="zh-CN" sz="1200" dirty="0" smtClean="0">
                <a:solidFill>
                  <a:srgbClr val="A2C43A"/>
                </a:solidFill>
                <a:latin typeface="Segoe UI" pitchFamily="18" charset="0"/>
                <a:cs typeface="Segoe UI" pitchFamily="18" charset="0"/>
              </a:rPr>
              <a:t>36</a:t>
            </a:r>
            <a:r>
              <a:rPr lang="en-US" altLang="zh-CN" sz="1000" dirty="0" smtClean="0">
                <a:solidFill>
                  <a:srgbClr val="A2C43A"/>
                </a:solidFill>
                <a:latin typeface="Segoe UI" pitchFamily="18" charset="0"/>
                <a:cs typeface="Segoe UI" pitchFamily="18" charset="0"/>
              </a:rPr>
              <a:t>%</a:t>
            </a:r>
          </a:p>
        </p:txBody>
      </p:sp>
      <p:sp>
        <p:nvSpPr>
          <p:cNvPr id="1030" name="TextBox 1"/>
          <p:cNvSpPr txBox="1"/>
          <p:nvPr/>
        </p:nvSpPr>
        <p:spPr>
          <a:xfrm>
            <a:off x="1828800" y="6680200"/>
            <a:ext cx="2159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Asia</a:t>
            </a:r>
          </a:p>
        </p:txBody>
      </p:sp>
      <p:sp>
        <p:nvSpPr>
          <p:cNvPr id="1031" name="TextBox 1"/>
          <p:cNvSpPr txBox="1"/>
          <p:nvPr/>
        </p:nvSpPr>
        <p:spPr>
          <a:xfrm>
            <a:off x="1676400" y="8001000"/>
            <a:ext cx="368300" cy="139700"/>
          </a:xfrm>
          <a:prstGeom prst="rect">
            <a:avLst/>
          </a:prstGeom>
          <a:noFill/>
        </p:spPr>
        <p:txBody>
          <a:bodyPr wrap="none" lIns="0" tIns="0" rIns="0" rtlCol="0">
            <a:spAutoFit/>
          </a:bodyPr>
          <a:lstStyle/>
          <a:p>
            <a:pPr>
              <a:lnSpc>
                <a:spcPts val="1100"/>
              </a:lnSpc>
              <a:tabLst/>
            </a:pPr>
            <a:r>
              <a:rPr lang="en-US" altLang="zh-CN" sz="1000" dirty="0" smtClean="0">
                <a:solidFill>
                  <a:srgbClr val="000000"/>
                </a:solidFill>
                <a:latin typeface="Geogrotesque" pitchFamily="18" charset="0"/>
                <a:cs typeface="Geogrotesque" pitchFamily="18" charset="0"/>
              </a:rPr>
              <a:t>Europe</a:t>
            </a:r>
          </a:p>
        </p:txBody>
      </p:sp>
      <p:sp>
        <p:nvSpPr>
          <p:cNvPr id="1032"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843999" y="5887961"/>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843999" y="6843763"/>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843999" y="7799552"/>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843999" y="8765857"/>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843999" y="6206553"/>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843999" y="7162355"/>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843999" y="8118157"/>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843999" y="9084462"/>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843999" y="6525158"/>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843999" y="7480960"/>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843999" y="8436762"/>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843999" y="9403054"/>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091135" y="2369901"/>
            <a:ext cx="979259" cy="2067471"/>
          </a:xfrm>
          <a:custGeom>
            <a:avLst/>
            <a:gdLst>
              <a:gd name="connsiteX0" fmla="*/ 979258 w 979259"/>
              <a:gd name="connsiteY0" fmla="*/ 930579 h 2067471"/>
              <a:gd name="connsiteX1" fmla="*/ 979258 w 979259"/>
              <a:gd name="connsiteY1" fmla="*/ 241655 h 2067471"/>
              <a:gd name="connsiteX2" fmla="*/ 979258 w 979259"/>
              <a:gd name="connsiteY2" fmla="*/ 210616 h 2067471"/>
              <a:gd name="connsiteX3" fmla="*/ 979258 w 979259"/>
              <a:gd name="connsiteY3" fmla="*/ 194055 h 2067471"/>
              <a:gd name="connsiteX4" fmla="*/ 743343 w 979259"/>
              <a:gd name="connsiteY4" fmla="*/ 2527 h 2067471"/>
              <a:gd name="connsiteX5" fmla="*/ 249948 w 979259"/>
              <a:gd name="connsiteY5" fmla="*/ 0 h 2067471"/>
              <a:gd name="connsiteX6" fmla="*/ 0 w 979259"/>
              <a:gd name="connsiteY6" fmla="*/ 203454 h 2067471"/>
              <a:gd name="connsiteX7" fmla="*/ 0 w 979259"/>
              <a:gd name="connsiteY7" fmla="*/ 210616 h 2067471"/>
              <a:gd name="connsiteX8" fmla="*/ 0 w 979259"/>
              <a:gd name="connsiteY8" fmla="*/ 241655 h 2067471"/>
              <a:gd name="connsiteX9" fmla="*/ 0 w 979259"/>
              <a:gd name="connsiteY9" fmla="*/ 930579 h 2067471"/>
              <a:gd name="connsiteX10" fmla="*/ 81318 w 979259"/>
              <a:gd name="connsiteY10" fmla="*/ 1011846 h 2067471"/>
              <a:gd name="connsiteX11" fmla="*/ 162648 w 979259"/>
              <a:gd name="connsiteY11" fmla="*/ 930579 h 2067471"/>
              <a:gd name="connsiteX12" fmla="*/ 162648 w 979259"/>
              <a:gd name="connsiteY12" fmla="*/ 334378 h 2067471"/>
              <a:gd name="connsiteX13" fmla="*/ 232054 w 979259"/>
              <a:gd name="connsiteY13" fmla="*/ 334378 h 2067471"/>
              <a:gd name="connsiteX14" fmla="*/ 232054 w 979259"/>
              <a:gd name="connsiteY14" fmla="*/ 905725 h 2067471"/>
              <a:gd name="connsiteX15" fmla="*/ 234061 w 979259"/>
              <a:gd name="connsiteY15" fmla="*/ 928522 h 2067471"/>
              <a:gd name="connsiteX16" fmla="*/ 234061 w 979259"/>
              <a:gd name="connsiteY16" fmla="*/ 1948929 h 2067471"/>
              <a:gd name="connsiteX17" fmla="*/ 347370 w 979259"/>
              <a:gd name="connsiteY17" fmla="*/ 2067471 h 2067471"/>
              <a:gd name="connsiteX18" fmla="*/ 460629 w 979259"/>
              <a:gd name="connsiteY18" fmla="*/ 1948929 h 2067471"/>
              <a:gd name="connsiteX19" fmla="*/ 460629 w 979259"/>
              <a:gd name="connsiteY19" fmla="*/ 1048588 h 2067471"/>
              <a:gd name="connsiteX20" fmla="*/ 516737 w 979259"/>
              <a:gd name="connsiteY20" fmla="*/ 1048588 h 2067471"/>
              <a:gd name="connsiteX21" fmla="*/ 516737 w 979259"/>
              <a:gd name="connsiteY21" fmla="*/ 1948929 h 2067471"/>
              <a:gd name="connsiteX22" fmla="*/ 630047 w 979259"/>
              <a:gd name="connsiteY22" fmla="*/ 2067471 h 2067471"/>
              <a:gd name="connsiteX23" fmla="*/ 743343 w 979259"/>
              <a:gd name="connsiteY23" fmla="*/ 1948929 h 2067471"/>
              <a:gd name="connsiteX24" fmla="*/ 743343 w 979259"/>
              <a:gd name="connsiteY24" fmla="*/ 905725 h 2067471"/>
              <a:gd name="connsiteX25" fmla="*/ 743343 w 979259"/>
              <a:gd name="connsiteY25" fmla="*/ 899337 h 2067471"/>
              <a:gd name="connsiteX26" fmla="*/ 743343 w 979259"/>
              <a:gd name="connsiteY26" fmla="*/ 334378 h 2067471"/>
              <a:gd name="connsiteX27" fmla="*/ 804786 w 979259"/>
              <a:gd name="connsiteY27" fmla="*/ 334378 h 2067471"/>
              <a:gd name="connsiteX28" fmla="*/ 804786 w 979259"/>
              <a:gd name="connsiteY28" fmla="*/ 930579 h 2067471"/>
              <a:gd name="connsiteX29" fmla="*/ 892022 w 979259"/>
              <a:gd name="connsiteY29" fmla="*/ 1011846 h 2067471"/>
              <a:gd name="connsiteX30" fmla="*/ 979258 w 979259"/>
              <a:gd name="connsiteY30" fmla="*/ 930579 h 20674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979259" h="2067471">
                <a:moveTo>
                  <a:pt x="979258" y="930579"/>
                </a:moveTo>
                <a:lnTo>
                  <a:pt x="979258" y="241655"/>
                </a:lnTo>
                <a:lnTo>
                  <a:pt x="979258" y="210616"/>
                </a:lnTo>
                <a:lnTo>
                  <a:pt x="979258" y="194055"/>
                </a:lnTo>
                <a:cubicBezTo>
                  <a:pt x="979258" y="131572"/>
                  <a:pt x="897674" y="2527"/>
                  <a:pt x="743343" y="2527"/>
                </a:cubicBezTo>
                <a:lnTo>
                  <a:pt x="249948" y="0"/>
                </a:lnTo>
                <a:cubicBezTo>
                  <a:pt x="67436" y="5067"/>
                  <a:pt x="0" y="152260"/>
                  <a:pt x="0" y="203454"/>
                </a:cubicBezTo>
                <a:lnTo>
                  <a:pt x="0" y="210616"/>
                </a:lnTo>
                <a:lnTo>
                  <a:pt x="0" y="241655"/>
                </a:lnTo>
                <a:lnTo>
                  <a:pt x="0" y="930579"/>
                </a:lnTo>
                <a:cubicBezTo>
                  <a:pt x="0" y="975487"/>
                  <a:pt x="36347" y="1011846"/>
                  <a:pt x="81318" y="1011846"/>
                </a:cubicBezTo>
                <a:cubicBezTo>
                  <a:pt x="126238" y="1011846"/>
                  <a:pt x="162648" y="975487"/>
                  <a:pt x="162648" y="930579"/>
                </a:cubicBezTo>
                <a:lnTo>
                  <a:pt x="162648" y="334378"/>
                </a:lnTo>
                <a:lnTo>
                  <a:pt x="232054" y="334378"/>
                </a:lnTo>
                <a:lnTo>
                  <a:pt x="232054" y="905725"/>
                </a:lnTo>
                <a:cubicBezTo>
                  <a:pt x="232054" y="913523"/>
                  <a:pt x="232841" y="921080"/>
                  <a:pt x="234061" y="928522"/>
                </a:cubicBezTo>
                <a:lnTo>
                  <a:pt x="234061" y="1948929"/>
                </a:lnTo>
                <a:cubicBezTo>
                  <a:pt x="234061" y="2014321"/>
                  <a:pt x="284772" y="2067471"/>
                  <a:pt x="347370" y="2067471"/>
                </a:cubicBezTo>
                <a:cubicBezTo>
                  <a:pt x="409905" y="2067471"/>
                  <a:pt x="460629" y="2014321"/>
                  <a:pt x="460629" y="1948929"/>
                </a:cubicBezTo>
                <a:lnTo>
                  <a:pt x="460629" y="1048588"/>
                </a:lnTo>
                <a:lnTo>
                  <a:pt x="516737" y="1048588"/>
                </a:lnTo>
                <a:lnTo>
                  <a:pt x="516737" y="1948929"/>
                </a:lnTo>
                <a:cubicBezTo>
                  <a:pt x="516737" y="2014321"/>
                  <a:pt x="567499" y="2067471"/>
                  <a:pt x="630047" y="2067471"/>
                </a:cubicBezTo>
                <a:cubicBezTo>
                  <a:pt x="692632" y="2067471"/>
                  <a:pt x="743343" y="2014321"/>
                  <a:pt x="743343" y="1948929"/>
                </a:cubicBezTo>
                <a:lnTo>
                  <a:pt x="743343" y="905725"/>
                </a:lnTo>
                <a:lnTo>
                  <a:pt x="743343" y="899337"/>
                </a:lnTo>
                <a:lnTo>
                  <a:pt x="743343" y="334378"/>
                </a:lnTo>
                <a:lnTo>
                  <a:pt x="804786" y="334378"/>
                </a:lnTo>
                <a:lnTo>
                  <a:pt x="804786" y="930579"/>
                </a:lnTo>
                <a:cubicBezTo>
                  <a:pt x="804786" y="975487"/>
                  <a:pt x="843788" y="1011846"/>
                  <a:pt x="892022" y="1011846"/>
                </a:cubicBezTo>
                <a:cubicBezTo>
                  <a:pt x="940155" y="1011846"/>
                  <a:pt x="979258" y="975487"/>
                  <a:pt x="979258" y="930579"/>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385140" y="1943320"/>
            <a:ext cx="391287" cy="391211"/>
          </a:xfrm>
          <a:custGeom>
            <a:avLst/>
            <a:gdLst>
              <a:gd name="connsiteX0" fmla="*/ 391287 w 391287"/>
              <a:gd name="connsiteY0" fmla="*/ 195580 h 391211"/>
              <a:gd name="connsiteX1" fmla="*/ 195656 w 391287"/>
              <a:gd name="connsiteY1" fmla="*/ 0 h 391211"/>
              <a:gd name="connsiteX2" fmla="*/ 0 w 391287"/>
              <a:gd name="connsiteY2" fmla="*/ 195580 h 391211"/>
              <a:gd name="connsiteX3" fmla="*/ 195656 w 391287"/>
              <a:gd name="connsiteY3" fmla="*/ 391210 h 391211"/>
              <a:gd name="connsiteX4" fmla="*/ 391287 w 391287"/>
              <a:gd name="connsiteY4" fmla="*/ 195580 h 3912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1287" h="391211">
                <a:moveTo>
                  <a:pt x="391287" y="195580"/>
                </a:moveTo>
                <a:cubicBezTo>
                  <a:pt x="391287" y="87553"/>
                  <a:pt x="303631" y="0"/>
                  <a:pt x="195656" y="0"/>
                </a:cubicBezTo>
                <a:cubicBezTo>
                  <a:pt x="87617" y="0"/>
                  <a:pt x="0" y="87553"/>
                  <a:pt x="0" y="195580"/>
                </a:cubicBezTo>
                <a:cubicBezTo>
                  <a:pt x="0" y="303657"/>
                  <a:pt x="87617" y="391210"/>
                  <a:pt x="195656" y="391210"/>
                </a:cubicBezTo>
                <a:cubicBezTo>
                  <a:pt x="303631" y="391210"/>
                  <a:pt x="391287" y="303657"/>
                  <a:pt x="391287" y="195580"/>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2299265" y="3793719"/>
            <a:ext cx="304863" cy="643648"/>
          </a:xfrm>
          <a:custGeom>
            <a:avLst/>
            <a:gdLst>
              <a:gd name="connsiteX0" fmla="*/ 304863 w 304863"/>
              <a:gd name="connsiteY0" fmla="*/ 289712 h 643648"/>
              <a:gd name="connsiteX1" fmla="*/ 304863 w 304863"/>
              <a:gd name="connsiteY1" fmla="*/ 75234 h 643648"/>
              <a:gd name="connsiteX2" fmla="*/ 304863 w 304863"/>
              <a:gd name="connsiteY2" fmla="*/ 65570 h 643648"/>
              <a:gd name="connsiteX3" fmla="*/ 304863 w 304863"/>
              <a:gd name="connsiteY3" fmla="*/ 60413 h 643648"/>
              <a:gd name="connsiteX4" fmla="*/ 231419 w 304863"/>
              <a:gd name="connsiteY4" fmla="*/ 787 h 643648"/>
              <a:gd name="connsiteX5" fmla="*/ 77812 w 304863"/>
              <a:gd name="connsiteY5" fmla="*/ 0 h 643648"/>
              <a:gd name="connsiteX6" fmla="*/ 0 w 304863"/>
              <a:gd name="connsiteY6" fmla="*/ 63347 h 643648"/>
              <a:gd name="connsiteX7" fmla="*/ 0 w 304863"/>
              <a:gd name="connsiteY7" fmla="*/ 65570 h 643648"/>
              <a:gd name="connsiteX8" fmla="*/ 0 w 304863"/>
              <a:gd name="connsiteY8" fmla="*/ 75234 h 643648"/>
              <a:gd name="connsiteX9" fmla="*/ 0 w 304863"/>
              <a:gd name="connsiteY9" fmla="*/ 289712 h 643648"/>
              <a:gd name="connsiteX10" fmla="*/ 25323 w 304863"/>
              <a:gd name="connsiteY10" fmla="*/ 315010 h 643648"/>
              <a:gd name="connsiteX11" fmla="*/ 50634 w 304863"/>
              <a:gd name="connsiteY11" fmla="*/ 289712 h 643648"/>
              <a:gd name="connsiteX12" fmla="*/ 50634 w 304863"/>
              <a:gd name="connsiteY12" fmla="*/ 104101 h 643648"/>
              <a:gd name="connsiteX13" fmla="*/ 72250 w 304863"/>
              <a:gd name="connsiteY13" fmla="*/ 104101 h 643648"/>
              <a:gd name="connsiteX14" fmla="*/ 72250 w 304863"/>
              <a:gd name="connsiteY14" fmla="*/ 281978 h 643648"/>
              <a:gd name="connsiteX15" fmla="*/ 72872 w 304863"/>
              <a:gd name="connsiteY15" fmla="*/ 289077 h 643648"/>
              <a:gd name="connsiteX16" fmla="*/ 72872 w 304863"/>
              <a:gd name="connsiteY16" fmla="*/ 606742 h 643648"/>
              <a:gd name="connsiteX17" fmla="*/ 108140 w 304863"/>
              <a:gd name="connsiteY17" fmla="*/ 643648 h 643648"/>
              <a:gd name="connsiteX18" fmla="*/ 143408 w 304863"/>
              <a:gd name="connsiteY18" fmla="*/ 606742 h 643648"/>
              <a:gd name="connsiteX19" fmla="*/ 143408 w 304863"/>
              <a:gd name="connsiteY19" fmla="*/ 326453 h 643648"/>
              <a:gd name="connsiteX20" fmla="*/ 160870 w 304863"/>
              <a:gd name="connsiteY20" fmla="*/ 326453 h 643648"/>
              <a:gd name="connsiteX21" fmla="*/ 160870 w 304863"/>
              <a:gd name="connsiteY21" fmla="*/ 606742 h 643648"/>
              <a:gd name="connsiteX22" fmla="*/ 196151 w 304863"/>
              <a:gd name="connsiteY22" fmla="*/ 643648 h 643648"/>
              <a:gd name="connsiteX23" fmla="*/ 231419 w 304863"/>
              <a:gd name="connsiteY23" fmla="*/ 606742 h 643648"/>
              <a:gd name="connsiteX24" fmla="*/ 231419 w 304863"/>
              <a:gd name="connsiteY24" fmla="*/ 281978 h 643648"/>
              <a:gd name="connsiteX25" fmla="*/ 231419 w 304863"/>
              <a:gd name="connsiteY25" fmla="*/ 279984 h 643648"/>
              <a:gd name="connsiteX26" fmla="*/ 231419 w 304863"/>
              <a:gd name="connsiteY26" fmla="*/ 104101 h 643648"/>
              <a:gd name="connsiteX27" fmla="*/ 250545 w 304863"/>
              <a:gd name="connsiteY27" fmla="*/ 104101 h 643648"/>
              <a:gd name="connsiteX28" fmla="*/ 250545 w 304863"/>
              <a:gd name="connsiteY28" fmla="*/ 289712 h 643648"/>
              <a:gd name="connsiteX29" fmla="*/ 277710 w 304863"/>
              <a:gd name="connsiteY29" fmla="*/ 315010 h 643648"/>
              <a:gd name="connsiteX30" fmla="*/ 304863 w 304863"/>
              <a:gd name="connsiteY30" fmla="*/ 289712 h 643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304863" h="643648">
                <a:moveTo>
                  <a:pt x="304863" y="289712"/>
                </a:moveTo>
                <a:lnTo>
                  <a:pt x="304863" y="75234"/>
                </a:lnTo>
                <a:lnTo>
                  <a:pt x="304863" y="65570"/>
                </a:lnTo>
                <a:lnTo>
                  <a:pt x="304863" y="60413"/>
                </a:lnTo>
                <a:cubicBezTo>
                  <a:pt x="304863" y="40969"/>
                  <a:pt x="279463" y="787"/>
                  <a:pt x="231419" y="787"/>
                </a:cubicBezTo>
                <a:lnTo>
                  <a:pt x="77812" y="0"/>
                </a:lnTo>
                <a:cubicBezTo>
                  <a:pt x="20993" y="1587"/>
                  <a:pt x="0" y="47409"/>
                  <a:pt x="0" y="63347"/>
                </a:cubicBezTo>
                <a:lnTo>
                  <a:pt x="0" y="65570"/>
                </a:lnTo>
                <a:lnTo>
                  <a:pt x="0" y="75234"/>
                </a:lnTo>
                <a:lnTo>
                  <a:pt x="0" y="289712"/>
                </a:lnTo>
                <a:cubicBezTo>
                  <a:pt x="0" y="303695"/>
                  <a:pt x="11315" y="315010"/>
                  <a:pt x="25323" y="315010"/>
                </a:cubicBezTo>
                <a:cubicBezTo>
                  <a:pt x="39306" y="315010"/>
                  <a:pt x="50634" y="303695"/>
                  <a:pt x="50634" y="289712"/>
                </a:cubicBezTo>
                <a:lnTo>
                  <a:pt x="50634" y="104101"/>
                </a:lnTo>
                <a:lnTo>
                  <a:pt x="72250" y="104101"/>
                </a:lnTo>
                <a:lnTo>
                  <a:pt x="72250" y="281978"/>
                </a:lnTo>
                <a:cubicBezTo>
                  <a:pt x="72250" y="284403"/>
                  <a:pt x="72491" y="286753"/>
                  <a:pt x="72872" y="289077"/>
                </a:cubicBezTo>
                <a:lnTo>
                  <a:pt x="72872" y="606742"/>
                </a:lnTo>
                <a:cubicBezTo>
                  <a:pt x="72872" y="627100"/>
                  <a:pt x="88658" y="643648"/>
                  <a:pt x="108140" y="643648"/>
                </a:cubicBezTo>
                <a:cubicBezTo>
                  <a:pt x="127609" y="643648"/>
                  <a:pt x="143408" y="627100"/>
                  <a:pt x="143408" y="606742"/>
                </a:cubicBezTo>
                <a:lnTo>
                  <a:pt x="143408" y="326453"/>
                </a:lnTo>
                <a:lnTo>
                  <a:pt x="160870" y="326453"/>
                </a:lnTo>
                <a:lnTo>
                  <a:pt x="160870" y="606742"/>
                </a:lnTo>
                <a:cubicBezTo>
                  <a:pt x="160870" y="627100"/>
                  <a:pt x="176682" y="643648"/>
                  <a:pt x="196151" y="643648"/>
                </a:cubicBezTo>
                <a:cubicBezTo>
                  <a:pt x="215633" y="643648"/>
                  <a:pt x="231419" y="627100"/>
                  <a:pt x="231419" y="606742"/>
                </a:cubicBezTo>
                <a:lnTo>
                  <a:pt x="231419" y="281978"/>
                </a:lnTo>
                <a:lnTo>
                  <a:pt x="231419" y="279984"/>
                </a:lnTo>
                <a:lnTo>
                  <a:pt x="231419" y="104101"/>
                </a:lnTo>
                <a:lnTo>
                  <a:pt x="250545" y="104101"/>
                </a:lnTo>
                <a:lnTo>
                  <a:pt x="250545" y="289712"/>
                </a:lnTo>
                <a:cubicBezTo>
                  <a:pt x="250545" y="303695"/>
                  <a:pt x="262686" y="315010"/>
                  <a:pt x="277710" y="315010"/>
                </a:cubicBezTo>
                <a:cubicBezTo>
                  <a:pt x="292684" y="315010"/>
                  <a:pt x="304863" y="303695"/>
                  <a:pt x="304863" y="289712"/>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390793" y="3660916"/>
            <a:ext cx="121818" cy="121792"/>
          </a:xfrm>
          <a:custGeom>
            <a:avLst/>
            <a:gdLst>
              <a:gd name="connsiteX0" fmla="*/ 121818 w 121818"/>
              <a:gd name="connsiteY0" fmla="*/ 60896 h 121792"/>
              <a:gd name="connsiteX1" fmla="*/ 60909 w 121818"/>
              <a:gd name="connsiteY1" fmla="*/ 0 h 121792"/>
              <a:gd name="connsiteX2" fmla="*/ 0 w 121818"/>
              <a:gd name="connsiteY2" fmla="*/ 60896 h 121792"/>
              <a:gd name="connsiteX3" fmla="*/ 60909 w 121818"/>
              <a:gd name="connsiteY3" fmla="*/ 121792 h 121792"/>
              <a:gd name="connsiteX4" fmla="*/ 121818 w 121818"/>
              <a:gd name="connsiteY4" fmla="*/ 60896 h 1217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818" h="121792">
                <a:moveTo>
                  <a:pt x="121818" y="60896"/>
                </a:moveTo>
                <a:cubicBezTo>
                  <a:pt x="121818" y="27266"/>
                  <a:pt x="94526" y="0"/>
                  <a:pt x="60909" y="0"/>
                </a:cubicBezTo>
                <a:cubicBezTo>
                  <a:pt x="27279" y="0"/>
                  <a:pt x="0" y="27266"/>
                  <a:pt x="0" y="60896"/>
                </a:cubicBezTo>
                <a:cubicBezTo>
                  <a:pt x="0" y="94538"/>
                  <a:pt x="27279" y="121792"/>
                  <a:pt x="60909" y="121792"/>
                </a:cubicBezTo>
                <a:cubicBezTo>
                  <a:pt x="94526" y="121792"/>
                  <a:pt x="121818" y="94538"/>
                  <a:pt x="121818" y="60896"/>
                </a:cubicBez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980443" y="4050925"/>
            <a:ext cx="183045" cy="386435"/>
          </a:xfrm>
          <a:custGeom>
            <a:avLst/>
            <a:gdLst>
              <a:gd name="connsiteX0" fmla="*/ 183045 w 183045"/>
              <a:gd name="connsiteY0" fmla="*/ 173939 h 386435"/>
              <a:gd name="connsiteX1" fmla="*/ 183045 w 183045"/>
              <a:gd name="connsiteY1" fmla="*/ 45173 h 386435"/>
              <a:gd name="connsiteX2" fmla="*/ 183045 w 183045"/>
              <a:gd name="connsiteY2" fmla="*/ 39370 h 386435"/>
              <a:gd name="connsiteX3" fmla="*/ 183045 w 183045"/>
              <a:gd name="connsiteY3" fmla="*/ 36271 h 386435"/>
              <a:gd name="connsiteX4" fmla="*/ 138950 w 183045"/>
              <a:gd name="connsiteY4" fmla="*/ 470 h 386435"/>
              <a:gd name="connsiteX5" fmla="*/ 46723 w 183045"/>
              <a:gd name="connsiteY5" fmla="*/ 0 h 386435"/>
              <a:gd name="connsiteX6" fmla="*/ 0 w 183045"/>
              <a:gd name="connsiteY6" fmla="*/ 38024 h 386435"/>
              <a:gd name="connsiteX7" fmla="*/ 0 w 183045"/>
              <a:gd name="connsiteY7" fmla="*/ 39370 h 386435"/>
              <a:gd name="connsiteX8" fmla="*/ 0 w 183045"/>
              <a:gd name="connsiteY8" fmla="*/ 45173 h 386435"/>
              <a:gd name="connsiteX9" fmla="*/ 0 w 183045"/>
              <a:gd name="connsiteY9" fmla="*/ 173939 h 386435"/>
              <a:gd name="connsiteX10" fmla="*/ 15201 w 183045"/>
              <a:gd name="connsiteY10" fmla="*/ 189128 h 386435"/>
              <a:gd name="connsiteX11" fmla="*/ 30403 w 183045"/>
              <a:gd name="connsiteY11" fmla="*/ 173939 h 386435"/>
              <a:gd name="connsiteX12" fmla="*/ 30403 w 183045"/>
              <a:gd name="connsiteY12" fmla="*/ 62496 h 386435"/>
              <a:gd name="connsiteX13" fmla="*/ 43383 w 183045"/>
              <a:gd name="connsiteY13" fmla="*/ 62496 h 386435"/>
              <a:gd name="connsiteX14" fmla="*/ 43383 w 183045"/>
              <a:gd name="connsiteY14" fmla="*/ 169291 h 386435"/>
              <a:gd name="connsiteX15" fmla="*/ 43751 w 183045"/>
              <a:gd name="connsiteY15" fmla="*/ 173558 h 386435"/>
              <a:gd name="connsiteX16" fmla="*/ 43751 w 183045"/>
              <a:gd name="connsiteY16" fmla="*/ 364287 h 386435"/>
              <a:gd name="connsiteX17" fmla="*/ 64934 w 183045"/>
              <a:gd name="connsiteY17" fmla="*/ 386435 h 386435"/>
              <a:gd name="connsiteX18" fmla="*/ 86105 w 183045"/>
              <a:gd name="connsiteY18" fmla="*/ 364287 h 386435"/>
              <a:gd name="connsiteX19" fmla="*/ 86105 w 183045"/>
              <a:gd name="connsiteY19" fmla="*/ 195999 h 386435"/>
              <a:gd name="connsiteX20" fmla="*/ 96596 w 183045"/>
              <a:gd name="connsiteY20" fmla="*/ 195999 h 386435"/>
              <a:gd name="connsiteX21" fmla="*/ 96596 w 183045"/>
              <a:gd name="connsiteY21" fmla="*/ 364287 h 386435"/>
              <a:gd name="connsiteX22" fmla="*/ 117767 w 183045"/>
              <a:gd name="connsiteY22" fmla="*/ 386435 h 386435"/>
              <a:gd name="connsiteX23" fmla="*/ 138950 w 183045"/>
              <a:gd name="connsiteY23" fmla="*/ 364287 h 386435"/>
              <a:gd name="connsiteX24" fmla="*/ 138950 w 183045"/>
              <a:gd name="connsiteY24" fmla="*/ 169291 h 386435"/>
              <a:gd name="connsiteX25" fmla="*/ 138950 w 183045"/>
              <a:gd name="connsiteY25" fmla="*/ 168097 h 386435"/>
              <a:gd name="connsiteX26" fmla="*/ 138950 w 183045"/>
              <a:gd name="connsiteY26" fmla="*/ 62496 h 386435"/>
              <a:gd name="connsiteX27" fmla="*/ 150431 w 183045"/>
              <a:gd name="connsiteY27" fmla="*/ 62496 h 386435"/>
              <a:gd name="connsiteX28" fmla="*/ 150431 w 183045"/>
              <a:gd name="connsiteY28" fmla="*/ 173939 h 386435"/>
              <a:gd name="connsiteX29" fmla="*/ 166738 w 183045"/>
              <a:gd name="connsiteY29" fmla="*/ 189128 h 386435"/>
              <a:gd name="connsiteX30" fmla="*/ 183045 w 183045"/>
              <a:gd name="connsiteY30" fmla="*/ 173939 h 3864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183045" h="386435">
                <a:moveTo>
                  <a:pt x="183045" y="173939"/>
                </a:moveTo>
                <a:lnTo>
                  <a:pt x="183045" y="45173"/>
                </a:lnTo>
                <a:lnTo>
                  <a:pt x="183045" y="39370"/>
                </a:lnTo>
                <a:lnTo>
                  <a:pt x="183045" y="36271"/>
                </a:lnTo>
                <a:cubicBezTo>
                  <a:pt x="183045" y="24587"/>
                  <a:pt x="167792" y="470"/>
                  <a:pt x="138950" y="470"/>
                </a:cubicBezTo>
                <a:lnTo>
                  <a:pt x="46723" y="0"/>
                </a:lnTo>
                <a:cubicBezTo>
                  <a:pt x="12611" y="939"/>
                  <a:pt x="0" y="28460"/>
                  <a:pt x="0" y="38024"/>
                </a:cubicBezTo>
                <a:lnTo>
                  <a:pt x="0" y="39370"/>
                </a:lnTo>
                <a:lnTo>
                  <a:pt x="0" y="45173"/>
                </a:lnTo>
                <a:lnTo>
                  <a:pt x="0" y="173939"/>
                </a:lnTo>
                <a:cubicBezTo>
                  <a:pt x="0" y="182334"/>
                  <a:pt x="6807" y="189128"/>
                  <a:pt x="15201" y="189128"/>
                </a:cubicBezTo>
                <a:cubicBezTo>
                  <a:pt x="23596" y="189128"/>
                  <a:pt x="30403" y="182334"/>
                  <a:pt x="30403" y="173939"/>
                </a:cubicBezTo>
                <a:lnTo>
                  <a:pt x="30403" y="62496"/>
                </a:lnTo>
                <a:lnTo>
                  <a:pt x="43383" y="62496"/>
                </a:lnTo>
                <a:lnTo>
                  <a:pt x="43383" y="169291"/>
                </a:lnTo>
                <a:cubicBezTo>
                  <a:pt x="43383" y="170751"/>
                  <a:pt x="43522" y="172161"/>
                  <a:pt x="43751" y="173558"/>
                </a:cubicBezTo>
                <a:lnTo>
                  <a:pt x="43751" y="364287"/>
                </a:lnTo>
                <a:cubicBezTo>
                  <a:pt x="43751" y="376504"/>
                  <a:pt x="53238" y="386435"/>
                  <a:pt x="64934" y="386435"/>
                </a:cubicBezTo>
                <a:cubicBezTo>
                  <a:pt x="76618" y="386435"/>
                  <a:pt x="86105" y="376504"/>
                  <a:pt x="86105" y="364287"/>
                </a:cubicBezTo>
                <a:lnTo>
                  <a:pt x="86105" y="195999"/>
                </a:lnTo>
                <a:lnTo>
                  <a:pt x="96596" y="195999"/>
                </a:lnTo>
                <a:lnTo>
                  <a:pt x="96596" y="364287"/>
                </a:lnTo>
                <a:cubicBezTo>
                  <a:pt x="96596" y="376504"/>
                  <a:pt x="106083" y="386435"/>
                  <a:pt x="117767" y="386435"/>
                </a:cubicBezTo>
                <a:cubicBezTo>
                  <a:pt x="129476" y="386435"/>
                  <a:pt x="138950" y="376504"/>
                  <a:pt x="138950" y="364287"/>
                </a:cubicBezTo>
                <a:lnTo>
                  <a:pt x="138950" y="169291"/>
                </a:lnTo>
                <a:lnTo>
                  <a:pt x="138950" y="168097"/>
                </a:lnTo>
                <a:lnTo>
                  <a:pt x="138950" y="62496"/>
                </a:lnTo>
                <a:lnTo>
                  <a:pt x="150431" y="62496"/>
                </a:lnTo>
                <a:lnTo>
                  <a:pt x="150431" y="173939"/>
                </a:lnTo>
                <a:cubicBezTo>
                  <a:pt x="150431" y="182334"/>
                  <a:pt x="157721" y="189128"/>
                  <a:pt x="166738" y="189128"/>
                </a:cubicBezTo>
                <a:cubicBezTo>
                  <a:pt x="175729" y="189128"/>
                  <a:pt x="183045" y="182334"/>
                  <a:pt x="183045" y="173939"/>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035409" y="3971194"/>
            <a:ext cx="73139" cy="73113"/>
          </a:xfrm>
          <a:custGeom>
            <a:avLst/>
            <a:gdLst>
              <a:gd name="connsiteX0" fmla="*/ 73139 w 73139"/>
              <a:gd name="connsiteY0" fmla="*/ 36550 h 73113"/>
              <a:gd name="connsiteX1" fmla="*/ 36563 w 73139"/>
              <a:gd name="connsiteY1" fmla="*/ 0 h 73113"/>
              <a:gd name="connsiteX2" fmla="*/ 0 w 73139"/>
              <a:gd name="connsiteY2" fmla="*/ 36550 h 73113"/>
              <a:gd name="connsiteX3" fmla="*/ 36563 w 73139"/>
              <a:gd name="connsiteY3" fmla="*/ 73113 h 73113"/>
              <a:gd name="connsiteX4" fmla="*/ 73139 w 73139"/>
              <a:gd name="connsiteY4" fmla="*/ 36550 h 731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3139" h="73113">
                <a:moveTo>
                  <a:pt x="73139" y="36550"/>
                </a:moveTo>
                <a:cubicBezTo>
                  <a:pt x="73139" y="16357"/>
                  <a:pt x="56743" y="0"/>
                  <a:pt x="36563" y="0"/>
                </a:cubicBezTo>
                <a:cubicBezTo>
                  <a:pt x="16370" y="0"/>
                  <a:pt x="0" y="16357"/>
                  <a:pt x="0" y="36550"/>
                </a:cubicBezTo>
                <a:cubicBezTo>
                  <a:pt x="0" y="56756"/>
                  <a:pt x="16370" y="73113"/>
                  <a:pt x="36563" y="73113"/>
                </a:cubicBezTo>
                <a:cubicBezTo>
                  <a:pt x="56743" y="73113"/>
                  <a:pt x="73139" y="56756"/>
                  <a:pt x="73139" y="36550"/>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516106" y="4275491"/>
            <a:ext cx="76670" cy="161874"/>
          </a:xfrm>
          <a:custGeom>
            <a:avLst/>
            <a:gdLst>
              <a:gd name="connsiteX0" fmla="*/ 76670 w 76670"/>
              <a:gd name="connsiteY0" fmla="*/ 72859 h 161874"/>
              <a:gd name="connsiteX1" fmla="*/ 76670 w 76670"/>
              <a:gd name="connsiteY1" fmla="*/ 18923 h 161874"/>
              <a:gd name="connsiteX2" fmla="*/ 76670 w 76670"/>
              <a:gd name="connsiteY2" fmla="*/ 16484 h 161874"/>
              <a:gd name="connsiteX3" fmla="*/ 76670 w 76670"/>
              <a:gd name="connsiteY3" fmla="*/ 15189 h 161874"/>
              <a:gd name="connsiteX4" fmla="*/ 58204 w 76670"/>
              <a:gd name="connsiteY4" fmla="*/ 190 h 161874"/>
              <a:gd name="connsiteX5" fmla="*/ 19570 w 76670"/>
              <a:gd name="connsiteY5" fmla="*/ 0 h 161874"/>
              <a:gd name="connsiteX6" fmla="*/ 0 w 76670"/>
              <a:gd name="connsiteY6" fmla="*/ 15925 h 161874"/>
              <a:gd name="connsiteX7" fmla="*/ 0 w 76670"/>
              <a:gd name="connsiteY7" fmla="*/ 16484 h 161874"/>
              <a:gd name="connsiteX8" fmla="*/ 0 w 76670"/>
              <a:gd name="connsiteY8" fmla="*/ 18923 h 161874"/>
              <a:gd name="connsiteX9" fmla="*/ 0 w 76670"/>
              <a:gd name="connsiteY9" fmla="*/ 72859 h 161874"/>
              <a:gd name="connsiteX10" fmla="*/ 6362 w 76670"/>
              <a:gd name="connsiteY10" fmla="*/ 79222 h 161874"/>
              <a:gd name="connsiteX11" fmla="*/ 12725 w 76670"/>
              <a:gd name="connsiteY11" fmla="*/ 72859 h 161874"/>
              <a:gd name="connsiteX12" fmla="*/ 12725 w 76670"/>
              <a:gd name="connsiteY12" fmla="*/ 26174 h 161874"/>
              <a:gd name="connsiteX13" fmla="*/ 18160 w 76670"/>
              <a:gd name="connsiteY13" fmla="*/ 26174 h 161874"/>
              <a:gd name="connsiteX14" fmla="*/ 18160 w 76670"/>
              <a:gd name="connsiteY14" fmla="*/ 70916 h 161874"/>
              <a:gd name="connsiteX15" fmla="*/ 18326 w 76670"/>
              <a:gd name="connsiteY15" fmla="*/ 72694 h 161874"/>
              <a:gd name="connsiteX16" fmla="*/ 18326 w 76670"/>
              <a:gd name="connsiteY16" fmla="*/ 152590 h 161874"/>
              <a:gd name="connsiteX17" fmla="*/ 27190 w 76670"/>
              <a:gd name="connsiteY17" fmla="*/ 161874 h 161874"/>
              <a:gd name="connsiteX18" fmla="*/ 36067 w 76670"/>
              <a:gd name="connsiteY18" fmla="*/ 152590 h 161874"/>
              <a:gd name="connsiteX19" fmla="*/ 36067 w 76670"/>
              <a:gd name="connsiteY19" fmla="*/ 82105 h 161874"/>
              <a:gd name="connsiteX20" fmla="*/ 40449 w 76670"/>
              <a:gd name="connsiteY20" fmla="*/ 82105 h 161874"/>
              <a:gd name="connsiteX21" fmla="*/ 40449 w 76670"/>
              <a:gd name="connsiteY21" fmla="*/ 152590 h 161874"/>
              <a:gd name="connsiteX22" fmla="*/ 49326 w 76670"/>
              <a:gd name="connsiteY22" fmla="*/ 161874 h 161874"/>
              <a:gd name="connsiteX23" fmla="*/ 58204 w 76670"/>
              <a:gd name="connsiteY23" fmla="*/ 152590 h 161874"/>
              <a:gd name="connsiteX24" fmla="*/ 58204 w 76670"/>
              <a:gd name="connsiteY24" fmla="*/ 70916 h 161874"/>
              <a:gd name="connsiteX25" fmla="*/ 58204 w 76670"/>
              <a:gd name="connsiteY25" fmla="*/ 70408 h 161874"/>
              <a:gd name="connsiteX26" fmla="*/ 58204 w 76670"/>
              <a:gd name="connsiteY26" fmla="*/ 26174 h 161874"/>
              <a:gd name="connsiteX27" fmla="*/ 63004 w 76670"/>
              <a:gd name="connsiteY27" fmla="*/ 26174 h 161874"/>
              <a:gd name="connsiteX28" fmla="*/ 63004 w 76670"/>
              <a:gd name="connsiteY28" fmla="*/ 72859 h 161874"/>
              <a:gd name="connsiteX29" fmla="*/ 69837 w 76670"/>
              <a:gd name="connsiteY29" fmla="*/ 79222 h 161874"/>
              <a:gd name="connsiteX30" fmla="*/ 76670 w 76670"/>
              <a:gd name="connsiteY30" fmla="*/ 72859 h 16187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76670" h="161874">
                <a:moveTo>
                  <a:pt x="76670" y="72859"/>
                </a:moveTo>
                <a:lnTo>
                  <a:pt x="76670" y="18923"/>
                </a:lnTo>
                <a:lnTo>
                  <a:pt x="76670" y="16484"/>
                </a:lnTo>
                <a:lnTo>
                  <a:pt x="76670" y="15189"/>
                </a:lnTo>
                <a:cubicBezTo>
                  <a:pt x="76670" y="10299"/>
                  <a:pt x="70281" y="190"/>
                  <a:pt x="58204" y="190"/>
                </a:cubicBezTo>
                <a:lnTo>
                  <a:pt x="19570" y="0"/>
                </a:lnTo>
                <a:cubicBezTo>
                  <a:pt x="5270" y="393"/>
                  <a:pt x="0" y="11925"/>
                  <a:pt x="0" y="15925"/>
                </a:cubicBezTo>
                <a:lnTo>
                  <a:pt x="0" y="16484"/>
                </a:lnTo>
                <a:lnTo>
                  <a:pt x="0" y="18923"/>
                </a:lnTo>
                <a:lnTo>
                  <a:pt x="0" y="72859"/>
                </a:lnTo>
                <a:cubicBezTo>
                  <a:pt x="0" y="76377"/>
                  <a:pt x="2844" y="79222"/>
                  <a:pt x="6362" y="79222"/>
                </a:cubicBezTo>
                <a:cubicBezTo>
                  <a:pt x="9880" y="79222"/>
                  <a:pt x="12725" y="76377"/>
                  <a:pt x="12725" y="72859"/>
                </a:cubicBezTo>
                <a:lnTo>
                  <a:pt x="12725" y="26174"/>
                </a:lnTo>
                <a:lnTo>
                  <a:pt x="18160" y="26174"/>
                </a:lnTo>
                <a:lnTo>
                  <a:pt x="18160" y="70916"/>
                </a:lnTo>
                <a:cubicBezTo>
                  <a:pt x="18160" y="71526"/>
                  <a:pt x="18224" y="72110"/>
                  <a:pt x="18326" y="72694"/>
                </a:cubicBezTo>
                <a:lnTo>
                  <a:pt x="18326" y="152590"/>
                </a:lnTo>
                <a:cubicBezTo>
                  <a:pt x="18326" y="157708"/>
                  <a:pt x="22288" y="161874"/>
                  <a:pt x="27190" y="161874"/>
                </a:cubicBezTo>
                <a:cubicBezTo>
                  <a:pt x="32093" y="161874"/>
                  <a:pt x="36067" y="157708"/>
                  <a:pt x="36067" y="152590"/>
                </a:cubicBezTo>
                <a:lnTo>
                  <a:pt x="36067" y="82105"/>
                </a:lnTo>
                <a:lnTo>
                  <a:pt x="40449" y="82105"/>
                </a:lnTo>
                <a:lnTo>
                  <a:pt x="40449" y="152590"/>
                </a:lnTo>
                <a:cubicBezTo>
                  <a:pt x="40449" y="157708"/>
                  <a:pt x="44424" y="161874"/>
                  <a:pt x="49326" y="161874"/>
                </a:cubicBezTo>
                <a:cubicBezTo>
                  <a:pt x="54229" y="161874"/>
                  <a:pt x="58204" y="157708"/>
                  <a:pt x="58204" y="152590"/>
                </a:cubicBezTo>
                <a:lnTo>
                  <a:pt x="58204" y="70916"/>
                </a:lnTo>
                <a:lnTo>
                  <a:pt x="58204" y="70408"/>
                </a:lnTo>
                <a:lnTo>
                  <a:pt x="58204" y="26174"/>
                </a:lnTo>
                <a:lnTo>
                  <a:pt x="63004" y="26174"/>
                </a:lnTo>
                <a:lnTo>
                  <a:pt x="63004" y="72859"/>
                </a:lnTo>
                <a:cubicBezTo>
                  <a:pt x="63004" y="76377"/>
                  <a:pt x="66065" y="79222"/>
                  <a:pt x="69837" y="79222"/>
                </a:cubicBezTo>
                <a:cubicBezTo>
                  <a:pt x="73609" y="79222"/>
                  <a:pt x="76670" y="76377"/>
                  <a:pt x="76670" y="72859"/>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539119" y="4242090"/>
            <a:ext cx="30645" cy="30632"/>
          </a:xfrm>
          <a:custGeom>
            <a:avLst/>
            <a:gdLst>
              <a:gd name="connsiteX0" fmla="*/ 30645 w 30645"/>
              <a:gd name="connsiteY0" fmla="*/ 15316 h 30632"/>
              <a:gd name="connsiteX1" fmla="*/ 15328 w 30645"/>
              <a:gd name="connsiteY1" fmla="*/ 0 h 30632"/>
              <a:gd name="connsiteX2" fmla="*/ 0 w 30645"/>
              <a:gd name="connsiteY2" fmla="*/ 15316 h 30632"/>
              <a:gd name="connsiteX3" fmla="*/ 15328 w 30645"/>
              <a:gd name="connsiteY3" fmla="*/ 30632 h 30632"/>
              <a:gd name="connsiteX4" fmla="*/ 30645 w 30645"/>
              <a:gd name="connsiteY4" fmla="*/ 15316 h 306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645" h="30632">
                <a:moveTo>
                  <a:pt x="30645" y="15316"/>
                </a:moveTo>
                <a:cubicBezTo>
                  <a:pt x="30645" y="6858"/>
                  <a:pt x="23774" y="0"/>
                  <a:pt x="15328" y="0"/>
                </a:cubicBezTo>
                <a:cubicBezTo>
                  <a:pt x="6857" y="0"/>
                  <a:pt x="0" y="6858"/>
                  <a:pt x="0" y="15316"/>
                </a:cubicBezTo>
                <a:cubicBezTo>
                  <a:pt x="0" y="23774"/>
                  <a:pt x="6857" y="30632"/>
                  <a:pt x="15328" y="30632"/>
                </a:cubicBezTo>
                <a:cubicBezTo>
                  <a:pt x="23774" y="30632"/>
                  <a:pt x="30645" y="23774"/>
                  <a:pt x="30645" y="15316"/>
                </a:cubicBez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945395" y="4301680"/>
            <a:ext cx="64261" cy="135687"/>
          </a:xfrm>
          <a:custGeom>
            <a:avLst/>
            <a:gdLst>
              <a:gd name="connsiteX0" fmla="*/ 64261 w 64261"/>
              <a:gd name="connsiteY0" fmla="*/ 61074 h 135687"/>
              <a:gd name="connsiteX1" fmla="*/ 64261 w 64261"/>
              <a:gd name="connsiteY1" fmla="*/ 15862 h 135687"/>
              <a:gd name="connsiteX2" fmla="*/ 64261 w 64261"/>
              <a:gd name="connsiteY2" fmla="*/ 13830 h 135687"/>
              <a:gd name="connsiteX3" fmla="*/ 64261 w 64261"/>
              <a:gd name="connsiteY3" fmla="*/ 12737 h 135687"/>
              <a:gd name="connsiteX4" fmla="*/ 48780 w 64261"/>
              <a:gd name="connsiteY4" fmla="*/ 165 h 135687"/>
              <a:gd name="connsiteX5" fmla="*/ 16395 w 64261"/>
              <a:gd name="connsiteY5" fmla="*/ 0 h 135687"/>
              <a:gd name="connsiteX6" fmla="*/ 0 w 64261"/>
              <a:gd name="connsiteY6" fmla="*/ 13347 h 135687"/>
              <a:gd name="connsiteX7" fmla="*/ 0 w 64261"/>
              <a:gd name="connsiteY7" fmla="*/ 13830 h 135687"/>
              <a:gd name="connsiteX8" fmla="*/ 0 w 64261"/>
              <a:gd name="connsiteY8" fmla="*/ 15862 h 135687"/>
              <a:gd name="connsiteX9" fmla="*/ 0 w 64261"/>
              <a:gd name="connsiteY9" fmla="*/ 61074 h 135687"/>
              <a:gd name="connsiteX10" fmla="*/ 5333 w 64261"/>
              <a:gd name="connsiteY10" fmla="*/ 66408 h 135687"/>
              <a:gd name="connsiteX11" fmla="*/ 10667 w 64261"/>
              <a:gd name="connsiteY11" fmla="*/ 61074 h 135687"/>
              <a:gd name="connsiteX12" fmla="*/ 10667 w 64261"/>
              <a:gd name="connsiteY12" fmla="*/ 21945 h 135687"/>
              <a:gd name="connsiteX13" fmla="*/ 15227 w 64261"/>
              <a:gd name="connsiteY13" fmla="*/ 21945 h 135687"/>
              <a:gd name="connsiteX14" fmla="*/ 15227 w 64261"/>
              <a:gd name="connsiteY14" fmla="*/ 59448 h 135687"/>
              <a:gd name="connsiteX15" fmla="*/ 15354 w 64261"/>
              <a:gd name="connsiteY15" fmla="*/ 60934 h 135687"/>
              <a:gd name="connsiteX16" fmla="*/ 15354 w 64261"/>
              <a:gd name="connsiteY16" fmla="*/ 127901 h 135687"/>
              <a:gd name="connsiteX17" fmla="*/ 22796 w 64261"/>
              <a:gd name="connsiteY17" fmla="*/ 135686 h 135687"/>
              <a:gd name="connsiteX18" fmla="*/ 30226 w 64261"/>
              <a:gd name="connsiteY18" fmla="*/ 127901 h 135687"/>
              <a:gd name="connsiteX19" fmla="*/ 30226 w 64261"/>
              <a:gd name="connsiteY19" fmla="*/ 68821 h 135687"/>
              <a:gd name="connsiteX20" fmla="*/ 33908 w 64261"/>
              <a:gd name="connsiteY20" fmla="*/ 68821 h 135687"/>
              <a:gd name="connsiteX21" fmla="*/ 33908 w 64261"/>
              <a:gd name="connsiteY21" fmla="*/ 127901 h 135687"/>
              <a:gd name="connsiteX22" fmla="*/ 41338 w 64261"/>
              <a:gd name="connsiteY22" fmla="*/ 135686 h 135687"/>
              <a:gd name="connsiteX23" fmla="*/ 48780 w 64261"/>
              <a:gd name="connsiteY23" fmla="*/ 127901 h 135687"/>
              <a:gd name="connsiteX24" fmla="*/ 48780 w 64261"/>
              <a:gd name="connsiteY24" fmla="*/ 59448 h 135687"/>
              <a:gd name="connsiteX25" fmla="*/ 48780 w 64261"/>
              <a:gd name="connsiteY25" fmla="*/ 59029 h 135687"/>
              <a:gd name="connsiteX26" fmla="*/ 48780 w 64261"/>
              <a:gd name="connsiteY26" fmla="*/ 21945 h 135687"/>
              <a:gd name="connsiteX27" fmla="*/ 52806 w 64261"/>
              <a:gd name="connsiteY27" fmla="*/ 21945 h 135687"/>
              <a:gd name="connsiteX28" fmla="*/ 52806 w 64261"/>
              <a:gd name="connsiteY28" fmla="*/ 61074 h 135687"/>
              <a:gd name="connsiteX29" fmla="*/ 58534 w 64261"/>
              <a:gd name="connsiteY29" fmla="*/ 66408 h 135687"/>
              <a:gd name="connsiteX30" fmla="*/ 64261 w 64261"/>
              <a:gd name="connsiteY30" fmla="*/ 61074 h 1356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64261" h="135687">
                <a:moveTo>
                  <a:pt x="64261" y="61074"/>
                </a:moveTo>
                <a:lnTo>
                  <a:pt x="64261" y="15862"/>
                </a:lnTo>
                <a:lnTo>
                  <a:pt x="64261" y="13830"/>
                </a:lnTo>
                <a:lnTo>
                  <a:pt x="64261" y="12737"/>
                </a:lnTo>
                <a:cubicBezTo>
                  <a:pt x="64261" y="8635"/>
                  <a:pt x="58902" y="165"/>
                  <a:pt x="48780" y="165"/>
                </a:cubicBezTo>
                <a:lnTo>
                  <a:pt x="16395" y="0"/>
                </a:lnTo>
                <a:cubicBezTo>
                  <a:pt x="4419" y="330"/>
                  <a:pt x="0" y="9995"/>
                  <a:pt x="0" y="13347"/>
                </a:cubicBezTo>
                <a:lnTo>
                  <a:pt x="0" y="13830"/>
                </a:lnTo>
                <a:lnTo>
                  <a:pt x="0" y="15862"/>
                </a:lnTo>
                <a:lnTo>
                  <a:pt x="0" y="61074"/>
                </a:lnTo>
                <a:cubicBezTo>
                  <a:pt x="0" y="64020"/>
                  <a:pt x="2375" y="66408"/>
                  <a:pt x="5333" y="66408"/>
                </a:cubicBezTo>
                <a:cubicBezTo>
                  <a:pt x="8280" y="66408"/>
                  <a:pt x="10667" y="64020"/>
                  <a:pt x="10667" y="61074"/>
                </a:cubicBezTo>
                <a:lnTo>
                  <a:pt x="10667" y="21945"/>
                </a:lnTo>
                <a:lnTo>
                  <a:pt x="15227" y="21945"/>
                </a:lnTo>
                <a:lnTo>
                  <a:pt x="15227" y="59448"/>
                </a:lnTo>
                <a:cubicBezTo>
                  <a:pt x="15227" y="59956"/>
                  <a:pt x="15278" y="60452"/>
                  <a:pt x="15354" y="60934"/>
                </a:cubicBezTo>
                <a:lnTo>
                  <a:pt x="15354" y="127901"/>
                </a:lnTo>
                <a:cubicBezTo>
                  <a:pt x="15354" y="132194"/>
                  <a:pt x="18681" y="135686"/>
                  <a:pt x="22796" y="135686"/>
                </a:cubicBezTo>
                <a:cubicBezTo>
                  <a:pt x="26898" y="135686"/>
                  <a:pt x="30226" y="132194"/>
                  <a:pt x="30226" y="127901"/>
                </a:cubicBezTo>
                <a:lnTo>
                  <a:pt x="30226" y="68821"/>
                </a:lnTo>
                <a:lnTo>
                  <a:pt x="33908" y="68821"/>
                </a:lnTo>
                <a:lnTo>
                  <a:pt x="33908" y="127901"/>
                </a:lnTo>
                <a:cubicBezTo>
                  <a:pt x="33908" y="132194"/>
                  <a:pt x="37236" y="135686"/>
                  <a:pt x="41338" y="135686"/>
                </a:cubicBezTo>
                <a:cubicBezTo>
                  <a:pt x="45453" y="135686"/>
                  <a:pt x="48780" y="132194"/>
                  <a:pt x="48780" y="127901"/>
                </a:cubicBezTo>
                <a:lnTo>
                  <a:pt x="48780" y="59448"/>
                </a:lnTo>
                <a:lnTo>
                  <a:pt x="48780" y="59029"/>
                </a:lnTo>
                <a:lnTo>
                  <a:pt x="48780" y="21945"/>
                </a:lnTo>
                <a:lnTo>
                  <a:pt x="52806" y="21945"/>
                </a:lnTo>
                <a:lnTo>
                  <a:pt x="52806" y="61074"/>
                </a:lnTo>
                <a:cubicBezTo>
                  <a:pt x="52806" y="64020"/>
                  <a:pt x="55371" y="66408"/>
                  <a:pt x="58534" y="66408"/>
                </a:cubicBezTo>
                <a:cubicBezTo>
                  <a:pt x="61696" y="66408"/>
                  <a:pt x="64261" y="64020"/>
                  <a:pt x="64261" y="61074"/>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964687" y="4273689"/>
            <a:ext cx="25679" cy="25666"/>
          </a:xfrm>
          <a:custGeom>
            <a:avLst/>
            <a:gdLst>
              <a:gd name="connsiteX0" fmla="*/ 25679 w 25679"/>
              <a:gd name="connsiteY0" fmla="*/ 12827 h 25666"/>
              <a:gd name="connsiteX1" fmla="*/ 12839 w 25679"/>
              <a:gd name="connsiteY1" fmla="*/ 0 h 25666"/>
              <a:gd name="connsiteX2" fmla="*/ 0 w 25679"/>
              <a:gd name="connsiteY2" fmla="*/ 12827 h 25666"/>
              <a:gd name="connsiteX3" fmla="*/ 12839 w 25679"/>
              <a:gd name="connsiteY3" fmla="*/ 25667 h 25666"/>
              <a:gd name="connsiteX4" fmla="*/ 25679 w 25679"/>
              <a:gd name="connsiteY4" fmla="*/ 12827 h 256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679" h="25666">
                <a:moveTo>
                  <a:pt x="25679" y="12827"/>
                </a:moveTo>
                <a:cubicBezTo>
                  <a:pt x="25679" y="5740"/>
                  <a:pt x="19926" y="0"/>
                  <a:pt x="12839" y="0"/>
                </a:cubicBezTo>
                <a:cubicBezTo>
                  <a:pt x="5752" y="0"/>
                  <a:pt x="0" y="5740"/>
                  <a:pt x="0" y="12827"/>
                </a:cubicBezTo>
                <a:cubicBezTo>
                  <a:pt x="0" y="19926"/>
                  <a:pt x="5752" y="25667"/>
                  <a:pt x="12839" y="25667"/>
                </a:cubicBezTo>
                <a:cubicBezTo>
                  <a:pt x="19926" y="25667"/>
                  <a:pt x="25679" y="19926"/>
                  <a:pt x="25679" y="12827"/>
                </a:cubicBez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4362272" y="4315847"/>
            <a:ext cx="57556" cy="121513"/>
          </a:xfrm>
          <a:custGeom>
            <a:avLst/>
            <a:gdLst>
              <a:gd name="connsiteX0" fmla="*/ 57556 w 57556"/>
              <a:gd name="connsiteY0" fmla="*/ 54698 h 121513"/>
              <a:gd name="connsiteX1" fmla="*/ 57556 w 57556"/>
              <a:gd name="connsiteY1" fmla="*/ 14211 h 121513"/>
              <a:gd name="connsiteX2" fmla="*/ 57556 w 57556"/>
              <a:gd name="connsiteY2" fmla="*/ 12382 h 121513"/>
              <a:gd name="connsiteX3" fmla="*/ 57556 w 57556"/>
              <a:gd name="connsiteY3" fmla="*/ 11404 h 121513"/>
              <a:gd name="connsiteX4" fmla="*/ 43688 w 57556"/>
              <a:gd name="connsiteY4" fmla="*/ 152 h 121513"/>
              <a:gd name="connsiteX5" fmla="*/ 14694 w 57556"/>
              <a:gd name="connsiteY5" fmla="*/ 0 h 121513"/>
              <a:gd name="connsiteX6" fmla="*/ 0 w 57556"/>
              <a:gd name="connsiteY6" fmla="*/ 11963 h 121513"/>
              <a:gd name="connsiteX7" fmla="*/ 0 w 57556"/>
              <a:gd name="connsiteY7" fmla="*/ 12382 h 121513"/>
              <a:gd name="connsiteX8" fmla="*/ 0 w 57556"/>
              <a:gd name="connsiteY8" fmla="*/ 14211 h 121513"/>
              <a:gd name="connsiteX9" fmla="*/ 0 w 57556"/>
              <a:gd name="connsiteY9" fmla="*/ 54698 h 121513"/>
              <a:gd name="connsiteX10" fmla="*/ 4775 w 57556"/>
              <a:gd name="connsiteY10" fmla="*/ 59473 h 121513"/>
              <a:gd name="connsiteX11" fmla="*/ 9563 w 57556"/>
              <a:gd name="connsiteY11" fmla="*/ 54698 h 121513"/>
              <a:gd name="connsiteX12" fmla="*/ 9563 w 57556"/>
              <a:gd name="connsiteY12" fmla="*/ 19659 h 121513"/>
              <a:gd name="connsiteX13" fmla="*/ 13639 w 57556"/>
              <a:gd name="connsiteY13" fmla="*/ 19659 h 121513"/>
              <a:gd name="connsiteX14" fmla="*/ 13639 w 57556"/>
              <a:gd name="connsiteY14" fmla="*/ 53238 h 121513"/>
              <a:gd name="connsiteX15" fmla="*/ 13754 w 57556"/>
              <a:gd name="connsiteY15" fmla="*/ 54584 h 121513"/>
              <a:gd name="connsiteX16" fmla="*/ 13754 w 57556"/>
              <a:gd name="connsiteY16" fmla="*/ 114553 h 121513"/>
              <a:gd name="connsiteX17" fmla="*/ 20421 w 57556"/>
              <a:gd name="connsiteY17" fmla="*/ 121513 h 121513"/>
              <a:gd name="connsiteX18" fmla="*/ 27076 w 57556"/>
              <a:gd name="connsiteY18" fmla="*/ 114553 h 121513"/>
              <a:gd name="connsiteX19" fmla="*/ 27076 w 57556"/>
              <a:gd name="connsiteY19" fmla="*/ 61633 h 121513"/>
              <a:gd name="connsiteX20" fmla="*/ 30365 w 57556"/>
              <a:gd name="connsiteY20" fmla="*/ 61633 h 121513"/>
              <a:gd name="connsiteX21" fmla="*/ 30365 w 57556"/>
              <a:gd name="connsiteY21" fmla="*/ 114553 h 121513"/>
              <a:gd name="connsiteX22" fmla="*/ 37033 w 57556"/>
              <a:gd name="connsiteY22" fmla="*/ 121513 h 121513"/>
              <a:gd name="connsiteX23" fmla="*/ 43688 w 57556"/>
              <a:gd name="connsiteY23" fmla="*/ 114553 h 121513"/>
              <a:gd name="connsiteX24" fmla="*/ 43688 w 57556"/>
              <a:gd name="connsiteY24" fmla="*/ 53238 h 121513"/>
              <a:gd name="connsiteX25" fmla="*/ 43688 w 57556"/>
              <a:gd name="connsiteY25" fmla="*/ 52857 h 121513"/>
              <a:gd name="connsiteX26" fmla="*/ 43688 w 57556"/>
              <a:gd name="connsiteY26" fmla="*/ 19659 h 121513"/>
              <a:gd name="connsiteX27" fmla="*/ 47307 w 57556"/>
              <a:gd name="connsiteY27" fmla="*/ 19659 h 121513"/>
              <a:gd name="connsiteX28" fmla="*/ 47307 w 57556"/>
              <a:gd name="connsiteY28" fmla="*/ 54698 h 121513"/>
              <a:gd name="connsiteX29" fmla="*/ 52425 w 57556"/>
              <a:gd name="connsiteY29" fmla="*/ 59473 h 121513"/>
              <a:gd name="connsiteX30" fmla="*/ 57556 w 57556"/>
              <a:gd name="connsiteY30" fmla="*/ 54698 h 1215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57556" h="121513">
                <a:moveTo>
                  <a:pt x="57556" y="54698"/>
                </a:moveTo>
                <a:lnTo>
                  <a:pt x="57556" y="14211"/>
                </a:lnTo>
                <a:lnTo>
                  <a:pt x="57556" y="12382"/>
                </a:lnTo>
                <a:lnTo>
                  <a:pt x="57556" y="11404"/>
                </a:lnTo>
                <a:cubicBezTo>
                  <a:pt x="57556" y="7734"/>
                  <a:pt x="52756" y="152"/>
                  <a:pt x="43688" y="152"/>
                </a:cubicBezTo>
                <a:lnTo>
                  <a:pt x="14694" y="0"/>
                </a:lnTo>
                <a:cubicBezTo>
                  <a:pt x="3962" y="304"/>
                  <a:pt x="0" y="8953"/>
                  <a:pt x="0" y="11963"/>
                </a:cubicBezTo>
                <a:lnTo>
                  <a:pt x="0" y="12382"/>
                </a:lnTo>
                <a:lnTo>
                  <a:pt x="0" y="14211"/>
                </a:lnTo>
                <a:lnTo>
                  <a:pt x="0" y="54698"/>
                </a:lnTo>
                <a:cubicBezTo>
                  <a:pt x="0" y="57340"/>
                  <a:pt x="2133" y="59473"/>
                  <a:pt x="4775" y="59473"/>
                </a:cubicBezTo>
                <a:cubicBezTo>
                  <a:pt x="7416" y="59473"/>
                  <a:pt x="9563" y="57340"/>
                  <a:pt x="9563" y="54698"/>
                </a:cubicBezTo>
                <a:lnTo>
                  <a:pt x="9563" y="19659"/>
                </a:lnTo>
                <a:lnTo>
                  <a:pt x="13639" y="19659"/>
                </a:lnTo>
                <a:lnTo>
                  <a:pt x="13639" y="53238"/>
                </a:lnTo>
                <a:cubicBezTo>
                  <a:pt x="13639" y="53695"/>
                  <a:pt x="13690" y="54140"/>
                  <a:pt x="13754" y="54584"/>
                </a:cubicBezTo>
                <a:lnTo>
                  <a:pt x="13754" y="114553"/>
                </a:lnTo>
                <a:cubicBezTo>
                  <a:pt x="13754" y="118402"/>
                  <a:pt x="16738" y="121513"/>
                  <a:pt x="20421" y="121513"/>
                </a:cubicBezTo>
                <a:cubicBezTo>
                  <a:pt x="24091" y="121513"/>
                  <a:pt x="27076" y="118402"/>
                  <a:pt x="27076" y="114553"/>
                </a:cubicBezTo>
                <a:lnTo>
                  <a:pt x="27076" y="61633"/>
                </a:lnTo>
                <a:lnTo>
                  <a:pt x="30365" y="61633"/>
                </a:lnTo>
                <a:lnTo>
                  <a:pt x="30365" y="114553"/>
                </a:lnTo>
                <a:cubicBezTo>
                  <a:pt x="30365" y="118402"/>
                  <a:pt x="33350" y="121513"/>
                  <a:pt x="37033" y="121513"/>
                </a:cubicBezTo>
                <a:cubicBezTo>
                  <a:pt x="40716" y="121513"/>
                  <a:pt x="43688" y="118402"/>
                  <a:pt x="43688" y="114553"/>
                </a:cubicBezTo>
                <a:lnTo>
                  <a:pt x="43688" y="53238"/>
                </a:lnTo>
                <a:lnTo>
                  <a:pt x="43688" y="52857"/>
                </a:lnTo>
                <a:lnTo>
                  <a:pt x="43688" y="19659"/>
                </a:lnTo>
                <a:lnTo>
                  <a:pt x="47307" y="19659"/>
                </a:lnTo>
                <a:lnTo>
                  <a:pt x="47307" y="54698"/>
                </a:lnTo>
                <a:cubicBezTo>
                  <a:pt x="47307" y="57340"/>
                  <a:pt x="49593" y="59473"/>
                  <a:pt x="52425" y="59473"/>
                </a:cubicBezTo>
                <a:cubicBezTo>
                  <a:pt x="55257" y="59473"/>
                  <a:pt x="57556" y="57340"/>
                  <a:pt x="57556" y="54698"/>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4379556" y="4290777"/>
            <a:ext cx="23000" cy="22999"/>
          </a:xfrm>
          <a:custGeom>
            <a:avLst/>
            <a:gdLst>
              <a:gd name="connsiteX0" fmla="*/ 22999 w 23000"/>
              <a:gd name="connsiteY0" fmla="*/ 11493 h 22999"/>
              <a:gd name="connsiteX1" fmla="*/ 11493 w 23000"/>
              <a:gd name="connsiteY1" fmla="*/ 0 h 22999"/>
              <a:gd name="connsiteX2" fmla="*/ 0 w 23000"/>
              <a:gd name="connsiteY2" fmla="*/ 11493 h 22999"/>
              <a:gd name="connsiteX3" fmla="*/ 11493 w 23000"/>
              <a:gd name="connsiteY3" fmla="*/ 22999 h 22999"/>
              <a:gd name="connsiteX4" fmla="*/ 22999 w 23000"/>
              <a:gd name="connsiteY4" fmla="*/ 11493 h 22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000" h="22999">
                <a:moveTo>
                  <a:pt x="22999" y="11493"/>
                </a:moveTo>
                <a:cubicBezTo>
                  <a:pt x="22999" y="5143"/>
                  <a:pt x="17843" y="0"/>
                  <a:pt x="11493" y="0"/>
                </a:cubicBezTo>
                <a:cubicBezTo>
                  <a:pt x="5143" y="0"/>
                  <a:pt x="0" y="5143"/>
                  <a:pt x="0" y="11493"/>
                </a:cubicBezTo>
                <a:cubicBezTo>
                  <a:pt x="0" y="17856"/>
                  <a:pt x="5143" y="22999"/>
                  <a:pt x="11493" y="22999"/>
                </a:cubicBezTo>
                <a:cubicBezTo>
                  <a:pt x="17843" y="22999"/>
                  <a:pt x="22999" y="17856"/>
                  <a:pt x="22999" y="11493"/>
                </a:cubicBez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4772437" y="4327442"/>
            <a:ext cx="52070" cy="109918"/>
          </a:xfrm>
          <a:custGeom>
            <a:avLst/>
            <a:gdLst>
              <a:gd name="connsiteX0" fmla="*/ 52070 w 52070"/>
              <a:gd name="connsiteY0" fmla="*/ 49479 h 109918"/>
              <a:gd name="connsiteX1" fmla="*/ 52070 w 52070"/>
              <a:gd name="connsiteY1" fmla="*/ 12852 h 109918"/>
              <a:gd name="connsiteX2" fmla="*/ 52070 w 52070"/>
              <a:gd name="connsiteY2" fmla="*/ 11201 h 109918"/>
              <a:gd name="connsiteX3" fmla="*/ 52070 w 52070"/>
              <a:gd name="connsiteY3" fmla="*/ 10324 h 109918"/>
              <a:gd name="connsiteX4" fmla="*/ 39522 w 52070"/>
              <a:gd name="connsiteY4" fmla="*/ 139 h 109918"/>
              <a:gd name="connsiteX5" fmla="*/ 13296 w 52070"/>
              <a:gd name="connsiteY5" fmla="*/ 0 h 109918"/>
              <a:gd name="connsiteX6" fmla="*/ 0 w 52070"/>
              <a:gd name="connsiteY6" fmla="*/ 10820 h 109918"/>
              <a:gd name="connsiteX7" fmla="*/ 0 w 52070"/>
              <a:gd name="connsiteY7" fmla="*/ 11201 h 109918"/>
              <a:gd name="connsiteX8" fmla="*/ 0 w 52070"/>
              <a:gd name="connsiteY8" fmla="*/ 12852 h 109918"/>
              <a:gd name="connsiteX9" fmla="*/ 0 w 52070"/>
              <a:gd name="connsiteY9" fmla="*/ 49479 h 109918"/>
              <a:gd name="connsiteX10" fmla="*/ 4330 w 52070"/>
              <a:gd name="connsiteY10" fmla="*/ 53797 h 109918"/>
              <a:gd name="connsiteX11" fmla="*/ 8648 w 52070"/>
              <a:gd name="connsiteY11" fmla="*/ 49479 h 109918"/>
              <a:gd name="connsiteX12" fmla="*/ 8648 w 52070"/>
              <a:gd name="connsiteY12" fmla="*/ 17779 h 109918"/>
              <a:gd name="connsiteX13" fmla="*/ 12344 w 52070"/>
              <a:gd name="connsiteY13" fmla="*/ 17779 h 109918"/>
              <a:gd name="connsiteX14" fmla="*/ 12344 w 52070"/>
              <a:gd name="connsiteY14" fmla="*/ 48158 h 109918"/>
              <a:gd name="connsiteX15" fmla="*/ 12446 w 52070"/>
              <a:gd name="connsiteY15" fmla="*/ 49364 h 109918"/>
              <a:gd name="connsiteX16" fmla="*/ 12446 w 52070"/>
              <a:gd name="connsiteY16" fmla="*/ 103619 h 109918"/>
              <a:gd name="connsiteX17" fmla="*/ 18478 w 52070"/>
              <a:gd name="connsiteY17" fmla="*/ 109918 h 109918"/>
              <a:gd name="connsiteX18" fmla="*/ 24498 w 52070"/>
              <a:gd name="connsiteY18" fmla="*/ 103619 h 109918"/>
              <a:gd name="connsiteX19" fmla="*/ 24498 w 52070"/>
              <a:gd name="connsiteY19" fmla="*/ 55753 h 109918"/>
              <a:gd name="connsiteX20" fmla="*/ 27482 w 52070"/>
              <a:gd name="connsiteY20" fmla="*/ 55753 h 109918"/>
              <a:gd name="connsiteX21" fmla="*/ 27482 w 52070"/>
              <a:gd name="connsiteY21" fmla="*/ 103619 h 109918"/>
              <a:gd name="connsiteX22" fmla="*/ 33502 w 52070"/>
              <a:gd name="connsiteY22" fmla="*/ 109918 h 109918"/>
              <a:gd name="connsiteX23" fmla="*/ 39522 w 52070"/>
              <a:gd name="connsiteY23" fmla="*/ 103619 h 109918"/>
              <a:gd name="connsiteX24" fmla="*/ 39522 w 52070"/>
              <a:gd name="connsiteY24" fmla="*/ 48158 h 109918"/>
              <a:gd name="connsiteX25" fmla="*/ 39522 w 52070"/>
              <a:gd name="connsiteY25" fmla="*/ 47815 h 109918"/>
              <a:gd name="connsiteX26" fmla="*/ 39522 w 52070"/>
              <a:gd name="connsiteY26" fmla="*/ 17779 h 109918"/>
              <a:gd name="connsiteX27" fmla="*/ 42798 w 52070"/>
              <a:gd name="connsiteY27" fmla="*/ 17779 h 109918"/>
              <a:gd name="connsiteX28" fmla="*/ 42798 w 52070"/>
              <a:gd name="connsiteY28" fmla="*/ 49479 h 109918"/>
              <a:gd name="connsiteX29" fmla="*/ 47434 w 52070"/>
              <a:gd name="connsiteY29" fmla="*/ 53797 h 109918"/>
              <a:gd name="connsiteX30" fmla="*/ 52070 w 52070"/>
              <a:gd name="connsiteY30" fmla="*/ 49479 h 1099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52070" h="109918">
                <a:moveTo>
                  <a:pt x="52070" y="49479"/>
                </a:moveTo>
                <a:lnTo>
                  <a:pt x="52070" y="12852"/>
                </a:lnTo>
                <a:lnTo>
                  <a:pt x="52070" y="11201"/>
                </a:lnTo>
                <a:lnTo>
                  <a:pt x="52070" y="10324"/>
                </a:lnTo>
                <a:cubicBezTo>
                  <a:pt x="52070" y="6997"/>
                  <a:pt x="47726" y="139"/>
                  <a:pt x="39522" y="139"/>
                </a:cubicBezTo>
                <a:lnTo>
                  <a:pt x="13296" y="0"/>
                </a:lnTo>
                <a:cubicBezTo>
                  <a:pt x="3593" y="266"/>
                  <a:pt x="0" y="8102"/>
                  <a:pt x="0" y="10820"/>
                </a:cubicBezTo>
                <a:lnTo>
                  <a:pt x="0" y="11201"/>
                </a:lnTo>
                <a:lnTo>
                  <a:pt x="0" y="12852"/>
                </a:lnTo>
                <a:lnTo>
                  <a:pt x="0" y="49479"/>
                </a:lnTo>
                <a:cubicBezTo>
                  <a:pt x="0" y="51866"/>
                  <a:pt x="1942" y="53797"/>
                  <a:pt x="4330" y="53797"/>
                </a:cubicBezTo>
                <a:cubicBezTo>
                  <a:pt x="6718" y="53797"/>
                  <a:pt x="8648" y="51866"/>
                  <a:pt x="8648" y="49479"/>
                </a:cubicBezTo>
                <a:lnTo>
                  <a:pt x="8648" y="17779"/>
                </a:lnTo>
                <a:lnTo>
                  <a:pt x="12344" y="17779"/>
                </a:lnTo>
                <a:lnTo>
                  <a:pt x="12344" y="48158"/>
                </a:lnTo>
                <a:cubicBezTo>
                  <a:pt x="12344" y="48577"/>
                  <a:pt x="12382" y="48971"/>
                  <a:pt x="12446" y="49364"/>
                </a:cubicBezTo>
                <a:lnTo>
                  <a:pt x="12446" y="103619"/>
                </a:lnTo>
                <a:cubicBezTo>
                  <a:pt x="12446" y="107099"/>
                  <a:pt x="15151" y="109918"/>
                  <a:pt x="18478" y="109918"/>
                </a:cubicBezTo>
                <a:cubicBezTo>
                  <a:pt x="21793" y="109918"/>
                  <a:pt x="24498" y="107099"/>
                  <a:pt x="24498" y="103619"/>
                </a:cubicBezTo>
                <a:lnTo>
                  <a:pt x="24498" y="55753"/>
                </a:lnTo>
                <a:lnTo>
                  <a:pt x="27482" y="55753"/>
                </a:lnTo>
                <a:lnTo>
                  <a:pt x="27482" y="103619"/>
                </a:lnTo>
                <a:cubicBezTo>
                  <a:pt x="27482" y="107099"/>
                  <a:pt x="30175" y="109918"/>
                  <a:pt x="33502" y="109918"/>
                </a:cubicBezTo>
                <a:cubicBezTo>
                  <a:pt x="36829" y="109918"/>
                  <a:pt x="39522" y="107099"/>
                  <a:pt x="39522" y="103619"/>
                </a:cubicBezTo>
                <a:lnTo>
                  <a:pt x="39522" y="48158"/>
                </a:lnTo>
                <a:lnTo>
                  <a:pt x="39522" y="47815"/>
                </a:lnTo>
                <a:lnTo>
                  <a:pt x="39522" y="17779"/>
                </a:lnTo>
                <a:lnTo>
                  <a:pt x="42798" y="17779"/>
                </a:lnTo>
                <a:lnTo>
                  <a:pt x="42798" y="49479"/>
                </a:lnTo>
                <a:cubicBezTo>
                  <a:pt x="42798" y="51866"/>
                  <a:pt x="44868" y="53797"/>
                  <a:pt x="47434" y="53797"/>
                </a:cubicBezTo>
                <a:cubicBezTo>
                  <a:pt x="49987" y="53797"/>
                  <a:pt x="52070" y="51866"/>
                  <a:pt x="52070" y="49479"/>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788071" y="4304760"/>
            <a:ext cx="20802" cy="20802"/>
          </a:xfrm>
          <a:custGeom>
            <a:avLst/>
            <a:gdLst>
              <a:gd name="connsiteX0" fmla="*/ 20802 w 20802"/>
              <a:gd name="connsiteY0" fmla="*/ 10401 h 20802"/>
              <a:gd name="connsiteX1" fmla="*/ 10401 w 20802"/>
              <a:gd name="connsiteY1" fmla="*/ 0 h 20802"/>
              <a:gd name="connsiteX2" fmla="*/ 0 w 20802"/>
              <a:gd name="connsiteY2" fmla="*/ 10401 h 20802"/>
              <a:gd name="connsiteX3" fmla="*/ 10401 w 20802"/>
              <a:gd name="connsiteY3" fmla="*/ 20802 h 20802"/>
              <a:gd name="connsiteX4" fmla="*/ 20802 w 20802"/>
              <a:gd name="connsiteY4" fmla="*/ 10401 h 208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02" h="20802">
                <a:moveTo>
                  <a:pt x="20802" y="10401"/>
                </a:moveTo>
                <a:cubicBezTo>
                  <a:pt x="20802" y="4660"/>
                  <a:pt x="16141" y="0"/>
                  <a:pt x="10401" y="0"/>
                </a:cubicBezTo>
                <a:cubicBezTo>
                  <a:pt x="4660" y="0"/>
                  <a:pt x="0" y="4660"/>
                  <a:pt x="0" y="10401"/>
                </a:cubicBezTo>
                <a:cubicBezTo>
                  <a:pt x="0" y="16154"/>
                  <a:pt x="4660" y="20802"/>
                  <a:pt x="10401" y="20802"/>
                </a:cubicBezTo>
                <a:cubicBezTo>
                  <a:pt x="16141" y="20802"/>
                  <a:pt x="20802" y="16154"/>
                  <a:pt x="20802" y="10401"/>
                </a:cubicBez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177116" y="4357935"/>
            <a:ext cx="37630" cy="79425"/>
          </a:xfrm>
          <a:custGeom>
            <a:avLst/>
            <a:gdLst>
              <a:gd name="connsiteX0" fmla="*/ 37629 w 37630"/>
              <a:gd name="connsiteY0" fmla="*/ 35750 h 79425"/>
              <a:gd name="connsiteX1" fmla="*/ 37629 w 37630"/>
              <a:gd name="connsiteY1" fmla="*/ 9283 h 79425"/>
              <a:gd name="connsiteX2" fmla="*/ 37629 w 37630"/>
              <a:gd name="connsiteY2" fmla="*/ 8089 h 79425"/>
              <a:gd name="connsiteX3" fmla="*/ 37629 w 37630"/>
              <a:gd name="connsiteY3" fmla="*/ 7454 h 79425"/>
              <a:gd name="connsiteX4" fmla="*/ 28562 w 37630"/>
              <a:gd name="connsiteY4" fmla="*/ 88 h 79425"/>
              <a:gd name="connsiteX5" fmla="*/ 9613 w 37630"/>
              <a:gd name="connsiteY5" fmla="*/ 0 h 79425"/>
              <a:gd name="connsiteX6" fmla="*/ 0 w 37630"/>
              <a:gd name="connsiteY6" fmla="*/ 7810 h 79425"/>
              <a:gd name="connsiteX7" fmla="*/ 0 w 37630"/>
              <a:gd name="connsiteY7" fmla="*/ 8089 h 79425"/>
              <a:gd name="connsiteX8" fmla="*/ 0 w 37630"/>
              <a:gd name="connsiteY8" fmla="*/ 9283 h 79425"/>
              <a:gd name="connsiteX9" fmla="*/ 0 w 37630"/>
              <a:gd name="connsiteY9" fmla="*/ 35750 h 79425"/>
              <a:gd name="connsiteX10" fmla="*/ 3124 w 37630"/>
              <a:gd name="connsiteY10" fmla="*/ 38874 h 79425"/>
              <a:gd name="connsiteX11" fmla="*/ 6248 w 37630"/>
              <a:gd name="connsiteY11" fmla="*/ 35750 h 79425"/>
              <a:gd name="connsiteX12" fmla="*/ 6248 w 37630"/>
              <a:gd name="connsiteY12" fmla="*/ 12839 h 79425"/>
              <a:gd name="connsiteX13" fmla="*/ 8915 w 37630"/>
              <a:gd name="connsiteY13" fmla="*/ 12839 h 79425"/>
              <a:gd name="connsiteX14" fmla="*/ 8915 w 37630"/>
              <a:gd name="connsiteY14" fmla="*/ 34797 h 79425"/>
              <a:gd name="connsiteX15" fmla="*/ 9004 w 37630"/>
              <a:gd name="connsiteY15" fmla="*/ 35674 h 79425"/>
              <a:gd name="connsiteX16" fmla="*/ 9004 w 37630"/>
              <a:gd name="connsiteY16" fmla="*/ 74879 h 79425"/>
              <a:gd name="connsiteX17" fmla="*/ 13347 w 37630"/>
              <a:gd name="connsiteY17" fmla="*/ 79425 h 79425"/>
              <a:gd name="connsiteX18" fmla="*/ 17703 w 37630"/>
              <a:gd name="connsiteY18" fmla="*/ 74879 h 79425"/>
              <a:gd name="connsiteX19" fmla="*/ 17703 w 37630"/>
              <a:gd name="connsiteY19" fmla="*/ 40284 h 79425"/>
              <a:gd name="connsiteX20" fmla="*/ 19862 w 37630"/>
              <a:gd name="connsiteY20" fmla="*/ 40284 h 79425"/>
              <a:gd name="connsiteX21" fmla="*/ 19862 w 37630"/>
              <a:gd name="connsiteY21" fmla="*/ 74879 h 79425"/>
              <a:gd name="connsiteX22" fmla="*/ 24218 w 37630"/>
              <a:gd name="connsiteY22" fmla="*/ 79425 h 79425"/>
              <a:gd name="connsiteX23" fmla="*/ 28562 w 37630"/>
              <a:gd name="connsiteY23" fmla="*/ 74879 h 79425"/>
              <a:gd name="connsiteX24" fmla="*/ 28562 w 37630"/>
              <a:gd name="connsiteY24" fmla="*/ 34797 h 79425"/>
              <a:gd name="connsiteX25" fmla="*/ 28562 w 37630"/>
              <a:gd name="connsiteY25" fmla="*/ 34544 h 79425"/>
              <a:gd name="connsiteX26" fmla="*/ 28562 w 37630"/>
              <a:gd name="connsiteY26" fmla="*/ 12839 h 79425"/>
              <a:gd name="connsiteX27" fmla="*/ 30924 w 37630"/>
              <a:gd name="connsiteY27" fmla="*/ 12839 h 79425"/>
              <a:gd name="connsiteX28" fmla="*/ 30924 w 37630"/>
              <a:gd name="connsiteY28" fmla="*/ 35750 h 79425"/>
              <a:gd name="connsiteX29" fmla="*/ 34277 w 37630"/>
              <a:gd name="connsiteY29" fmla="*/ 38874 h 79425"/>
              <a:gd name="connsiteX30" fmla="*/ 37629 w 37630"/>
              <a:gd name="connsiteY30" fmla="*/ 35750 h 794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37630" h="79425">
                <a:moveTo>
                  <a:pt x="37629" y="35750"/>
                </a:moveTo>
                <a:lnTo>
                  <a:pt x="37629" y="9283"/>
                </a:lnTo>
                <a:lnTo>
                  <a:pt x="37629" y="8089"/>
                </a:lnTo>
                <a:lnTo>
                  <a:pt x="37629" y="7454"/>
                </a:lnTo>
                <a:cubicBezTo>
                  <a:pt x="37629" y="5054"/>
                  <a:pt x="34493" y="88"/>
                  <a:pt x="28562" y="88"/>
                </a:cubicBezTo>
                <a:lnTo>
                  <a:pt x="9613" y="0"/>
                </a:lnTo>
                <a:cubicBezTo>
                  <a:pt x="2590" y="190"/>
                  <a:pt x="0" y="5841"/>
                  <a:pt x="0" y="7810"/>
                </a:cubicBezTo>
                <a:lnTo>
                  <a:pt x="0" y="8089"/>
                </a:lnTo>
                <a:lnTo>
                  <a:pt x="0" y="9283"/>
                </a:lnTo>
                <a:lnTo>
                  <a:pt x="0" y="35750"/>
                </a:lnTo>
                <a:cubicBezTo>
                  <a:pt x="0" y="37477"/>
                  <a:pt x="1396" y="38874"/>
                  <a:pt x="3124" y="38874"/>
                </a:cubicBezTo>
                <a:cubicBezTo>
                  <a:pt x="4851" y="38874"/>
                  <a:pt x="6248" y="37477"/>
                  <a:pt x="6248" y="35750"/>
                </a:cubicBezTo>
                <a:lnTo>
                  <a:pt x="6248" y="12839"/>
                </a:lnTo>
                <a:lnTo>
                  <a:pt x="8915" y="12839"/>
                </a:lnTo>
                <a:lnTo>
                  <a:pt x="8915" y="34797"/>
                </a:lnTo>
                <a:cubicBezTo>
                  <a:pt x="8915" y="35090"/>
                  <a:pt x="8953" y="35382"/>
                  <a:pt x="9004" y="35674"/>
                </a:cubicBezTo>
                <a:lnTo>
                  <a:pt x="9004" y="74879"/>
                </a:lnTo>
                <a:cubicBezTo>
                  <a:pt x="9004" y="77393"/>
                  <a:pt x="10947" y="79425"/>
                  <a:pt x="13347" y="79425"/>
                </a:cubicBezTo>
                <a:cubicBezTo>
                  <a:pt x="15760" y="79425"/>
                  <a:pt x="17703" y="77393"/>
                  <a:pt x="17703" y="74879"/>
                </a:cubicBezTo>
                <a:lnTo>
                  <a:pt x="17703" y="40284"/>
                </a:lnTo>
                <a:lnTo>
                  <a:pt x="19862" y="40284"/>
                </a:lnTo>
                <a:lnTo>
                  <a:pt x="19862" y="74879"/>
                </a:lnTo>
                <a:cubicBezTo>
                  <a:pt x="19862" y="77393"/>
                  <a:pt x="21806" y="79425"/>
                  <a:pt x="24218" y="79425"/>
                </a:cubicBezTo>
                <a:cubicBezTo>
                  <a:pt x="26619" y="79425"/>
                  <a:pt x="28562" y="77393"/>
                  <a:pt x="28562" y="74879"/>
                </a:cubicBezTo>
                <a:lnTo>
                  <a:pt x="28562" y="34797"/>
                </a:lnTo>
                <a:lnTo>
                  <a:pt x="28562" y="34544"/>
                </a:lnTo>
                <a:lnTo>
                  <a:pt x="28562" y="12839"/>
                </a:lnTo>
                <a:lnTo>
                  <a:pt x="30924" y="12839"/>
                </a:lnTo>
                <a:lnTo>
                  <a:pt x="30924" y="35750"/>
                </a:lnTo>
                <a:cubicBezTo>
                  <a:pt x="30924" y="37477"/>
                  <a:pt x="32423" y="38874"/>
                  <a:pt x="34277" y="38874"/>
                </a:cubicBezTo>
                <a:cubicBezTo>
                  <a:pt x="36131" y="38874"/>
                  <a:pt x="37629" y="37477"/>
                  <a:pt x="37629" y="35750"/>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5188419" y="4341539"/>
            <a:ext cx="15037" cy="15037"/>
          </a:xfrm>
          <a:custGeom>
            <a:avLst/>
            <a:gdLst>
              <a:gd name="connsiteX0" fmla="*/ 15037 w 15037"/>
              <a:gd name="connsiteY0" fmla="*/ 7518 h 15037"/>
              <a:gd name="connsiteX1" fmla="*/ 7518 w 15037"/>
              <a:gd name="connsiteY1" fmla="*/ 0 h 15037"/>
              <a:gd name="connsiteX2" fmla="*/ 0 w 15037"/>
              <a:gd name="connsiteY2" fmla="*/ 7518 h 15037"/>
              <a:gd name="connsiteX3" fmla="*/ 7518 w 15037"/>
              <a:gd name="connsiteY3" fmla="*/ 15037 h 15037"/>
              <a:gd name="connsiteX4" fmla="*/ 15037 w 15037"/>
              <a:gd name="connsiteY4" fmla="*/ 7518 h 150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037" h="15037">
                <a:moveTo>
                  <a:pt x="15037" y="7518"/>
                </a:moveTo>
                <a:cubicBezTo>
                  <a:pt x="15037" y="3365"/>
                  <a:pt x="11658" y="0"/>
                  <a:pt x="7518" y="0"/>
                </a:cubicBezTo>
                <a:cubicBezTo>
                  <a:pt x="3365" y="0"/>
                  <a:pt x="0" y="3365"/>
                  <a:pt x="0" y="7518"/>
                </a:cubicBezTo>
                <a:cubicBezTo>
                  <a:pt x="0" y="11671"/>
                  <a:pt x="3365" y="15037"/>
                  <a:pt x="7518" y="15037"/>
                </a:cubicBezTo>
                <a:cubicBezTo>
                  <a:pt x="11658" y="15037"/>
                  <a:pt x="15037" y="11671"/>
                  <a:pt x="15037" y="7518"/>
                </a:cubicBez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5567365" y="4368237"/>
            <a:ext cx="32740" cy="69126"/>
          </a:xfrm>
          <a:custGeom>
            <a:avLst/>
            <a:gdLst>
              <a:gd name="connsiteX0" fmla="*/ 32740 w 32740"/>
              <a:gd name="connsiteY0" fmla="*/ 31115 h 69126"/>
              <a:gd name="connsiteX1" fmla="*/ 32740 w 32740"/>
              <a:gd name="connsiteY1" fmla="*/ 8077 h 69126"/>
              <a:gd name="connsiteX2" fmla="*/ 32740 w 32740"/>
              <a:gd name="connsiteY2" fmla="*/ 7036 h 69126"/>
              <a:gd name="connsiteX3" fmla="*/ 32740 w 32740"/>
              <a:gd name="connsiteY3" fmla="*/ 6489 h 69126"/>
              <a:gd name="connsiteX4" fmla="*/ 24853 w 32740"/>
              <a:gd name="connsiteY4" fmla="*/ 89 h 69126"/>
              <a:gd name="connsiteX5" fmla="*/ 8356 w 32740"/>
              <a:gd name="connsiteY5" fmla="*/ 0 h 69126"/>
              <a:gd name="connsiteX6" fmla="*/ 0 w 32740"/>
              <a:gd name="connsiteY6" fmla="*/ 6807 h 69126"/>
              <a:gd name="connsiteX7" fmla="*/ 0 w 32740"/>
              <a:gd name="connsiteY7" fmla="*/ 7036 h 69126"/>
              <a:gd name="connsiteX8" fmla="*/ 0 w 32740"/>
              <a:gd name="connsiteY8" fmla="*/ 8077 h 69126"/>
              <a:gd name="connsiteX9" fmla="*/ 0 w 32740"/>
              <a:gd name="connsiteY9" fmla="*/ 31115 h 69126"/>
              <a:gd name="connsiteX10" fmla="*/ 2717 w 32740"/>
              <a:gd name="connsiteY10" fmla="*/ 33832 h 69126"/>
              <a:gd name="connsiteX11" fmla="*/ 5435 w 32740"/>
              <a:gd name="connsiteY11" fmla="*/ 31115 h 69126"/>
              <a:gd name="connsiteX12" fmla="*/ 5435 w 32740"/>
              <a:gd name="connsiteY12" fmla="*/ 11176 h 69126"/>
              <a:gd name="connsiteX13" fmla="*/ 7759 w 32740"/>
              <a:gd name="connsiteY13" fmla="*/ 11176 h 69126"/>
              <a:gd name="connsiteX14" fmla="*/ 7759 w 32740"/>
              <a:gd name="connsiteY14" fmla="*/ 30289 h 69126"/>
              <a:gd name="connsiteX15" fmla="*/ 7823 w 32740"/>
              <a:gd name="connsiteY15" fmla="*/ 31051 h 69126"/>
              <a:gd name="connsiteX16" fmla="*/ 7823 w 32740"/>
              <a:gd name="connsiteY16" fmla="*/ 65163 h 69126"/>
              <a:gd name="connsiteX17" fmla="*/ 11607 w 32740"/>
              <a:gd name="connsiteY17" fmla="*/ 69126 h 69126"/>
              <a:gd name="connsiteX18" fmla="*/ 15404 w 32740"/>
              <a:gd name="connsiteY18" fmla="*/ 65163 h 69126"/>
              <a:gd name="connsiteX19" fmla="*/ 15404 w 32740"/>
              <a:gd name="connsiteY19" fmla="*/ 35064 h 69126"/>
              <a:gd name="connsiteX20" fmla="*/ 17271 w 32740"/>
              <a:gd name="connsiteY20" fmla="*/ 35064 h 69126"/>
              <a:gd name="connsiteX21" fmla="*/ 17271 w 32740"/>
              <a:gd name="connsiteY21" fmla="*/ 65163 h 69126"/>
              <a:gd name="connsiteX22" fmla="*/ 21069 w 32740"/>
              <a:gd name="connsiteY22" fmla="*/ 69126 h 69126"/>
              <a:gd name="connsiteX23" fmla="*/ 24853 w 32740"/>
              <a:gd name="connsiteY23" fmla="*/ 65163 h 69126"/>
              <a:gd name="connsiteX24" fmla="*/ 24853 w 32740"/>
              <a:gd name="connsiteY24" fmla="*/ 30289 h 69126"/>
              <a:gd name="connsiteX25" fmla="*/ 24853 w 32740"/>
              <a:gd name="connsiteY25" fmla="*/ 30073 h 69126"/>
              <a:gd name="connsiteX26" fmla="*/ 24853 w 32740"/>
              <a:gd name="connsiteY26" fmla="*/ 11176 h 69126"/>
              <a:gd name="connsiteX27" fmla="*/ 26911 w 32740"/>
              <a:gd name="connsiteY27" fmla="*/ 11176 h 69126"/>
              <a:gd name="connsiteX28" fmla="*/ 26911 w 32740"/>
              <a:gd name="connsiteY28" fmla="*/ 31115 h 69126"/>
              <a:gd name="connsiteX29" fmla="*/ 29819 w 32740"/>
              <a:gd name="connsiteY29" fmla="*/ 33832 h 69126"/>
              <a:gd name="connsiteX30" fmla="*/ 32740 w 32740"/>
              <a:gd name="connsiteY30" fmla="*/ 31115 h 691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32740" h="69126">
                <a:moveTo>
                  <a:pt x="32740" y="31115"/>
                </a:moveTo>
                <a:lnTo>
                  <a:pt x="32740" y="8077"/>
                </a:lnTo>
                <a:lnTo>
                  <a:pt x="32740" y="7036"/>
                </a:lnTo>
                <a:lnTo>
                  <a:pt x="32740" y="6489"/>
                </a:lnTo>
                <a:cubicBezTo>
                  <a:pt x="32740" y="4394"/>
                  <a:pt x="30009" y="89"/>
                  <a:pt x="24853" y="89"/>
                </a:cubicBezTo>
                <a:lnTo>
                  <a:pt x="8356" y="0"/>
                </a:lnTo>
                <a:cubicBezTo>
                  <a:pt x="2247" y="165"/>
                  <a:pt x="0" y="5092"/>
                  <a:pt x="0" y="6807"/>
                </a:cubicBezTo>
                <a:lnTo>
                  <a:pt x="0" y="7036"/>
                </a:lnTo>
                <a:lnTo>
                  <a:pt x="0" y="8077"/>
                </a:lnTo>
                <a:lnTo>
                  <a:pt x="0" y="31115"/>
                </a:lnTo>
                <a:cubicBezTo>
                  <a:pt x="0" y="32613"/>
                  <a:pt x="1206" y="33832"/>
                  <a:pt x="2717" y="33832"/>
                </a:cubicBezTo>
                <a:cubicBezTo>
                  <a:pt x="4216" y="33832"/>
                  <a:pt x="5435" y="32613"/>
                  <a:pt x="5435" y="31115"/>
                </a:cubicBezTo>
                <a:lnTo>
                  <a:pt x="5435" y="11176"/>
                </a:lnTo>
                <a:lnTo>
                  <a:pt x="7759" y="11176"/>
                </a:lnTo>
                <a:lnTo>
                  <a:pt x="7759" y="30289"/>
                </a:lnTo>
                <a:cubicBezTo>
                  <a:pt x="7759" y="30543"/>
                  <a:pt x="7784" y="30797"/>
                  <a:pt x="7823" y="31051"/>
                </a:cubicBezTo>
                <a:lnTo>
                  <a:pt x="7823" y="65163"/>
                </a:lnTo>
                <a:cubicBezTo>
                  <a:pt x="7823" y="67348"/>
                  <a:pt x="9525" y="69126"/>
                  <a:pt x="11607" y="69126"/>
                </a:cubicBezTo>
                <a:cubicBezTo>
                  <a:pt x="13703" y="69126"/>
                  <a:pt x="15404" y="67348"/>
                  <a:pt x="15404" y="65163"/>
                </a:cubicBezTo>
                <a:lnTo>
                  <a:pt x="15404" y="35064"/>
                </a:lnTo>
                <a:lnTo>
                  <a:pt x="17271" y="35064"/>
                </a:lnTo>
                <a:lnTo>
                  <a:pt x="17271" y="65163"/>
                </a:lnTo>
                <a:cubicBezTo>
                  <a:pt x="17271" y="67348"/>
                  <a:pt x="18973" y="69126"/>
                  <a:pt x="21069" y="69126"/>
                </a:cubicBezTo>
                <a:cubicBezTo>
                  <a:pt x="23152" y="69126"/>
                  <a:pt x="24853" y="67348"/>
                  <a:pt x="24853" y="65163"/>
                </a:cubicBezTo>
                <a:lnTo>
                  <a:pt x="24853" y="30289"/>
                </a:lnTo>
                <a:lnTo>
                  <a:pt x="24853" y="30073"/>
                </a:lnTo>
                <a:lnTo>
                  <a:pt x="24853" y="11176"/>
                </a:lnTo>
                <a:lnTo>
                  <a:pt x="26911" y="11176"/>
                </a:lnTo>
                <a:lnTo>
                  <a:pt x="26911" y="31115"/>
                </a:lnTo>
                <a:cubicBezTo>
                  <a:pt x="26911" y="32613"/>
                  <a:pt x="28206" y="33832"/>
                  <a:pt x="29819" y="33832"/>
                </a:cubicBezTo>
                <a:cubicBezTo>
                  <a:pt x="31432" y="33832"/>
                  <a:pt x="32740" y="32613"/>
                  <a:pt x="32740" y="31115"/>
                </a:cubicBez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5577194" y="4353975"/>
            <a:ext cx="13081" cy="13080"/>
          </a:xfrm>
          <a:custGeom>
            <a:avLst/>
            <a:gdLst>
              <a:gd name="connsiteX0" fmla="*/ 13080 w 13081"/>
              <a:gd name="connsiteY0" fmla="*/ 6540 h 13080"/>
              <a:gd name="connsiteX1" fmla="*/ 6540 w 13081"/>
              <a:gd name="connsiteY1" fmla="*/ 0 h 13080"/>
              <a:gd name="connsiteX2" fmla="*/ 0 w 13081"/>
              <a:gd name="connsiteY2" fmla="*/ 6540 h 13080"/>
              <a:gd name="connsiteX3" fmla="*/ 6540 w 13081"/>
              <a:gd name="connsiteY3" fmla="*/ 13080 h 13080"/>
              <a:gd name="connsiteX4" fmla="*/ 13080 w 13081"/>
              <a:gd name="connsiteY4" fmla="*/ 6540 h 130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081" h="13080">
                <a:moveTo>
                  <a:pt x="13080" y="6540"/>
                </a:moveTo>
                <a:cubicBezTo>
                  <a:pt x="13080" y="2921"/>
                  <a:pt x="10147" y="0"/>
                  <a:pt x="6540" y="0"/>
                </a:cubicBezTo>
                <a:cubicBezTo>
                  <a:pt x="2933" y="0"/>
                  <a:pt x="0" y="2921"/>
                  <a:pt x="0" y="6540"/>
                </a:cubicBezTo>
                <a:cubicBezTo>
                  <a:pt x="0" y="10147"/>
                  <a:pt x="2933" y="13080"/>
                  <a:pt x="6540" y="13080"/>
                </a:cubicBezTo>
                <a:cubicBezTo>
                  <a:pt x="10147" y="13080"/>
                  <a:pt x="13080" y="10147"/>
                  <a:pt x="13080" y="6540"/>
                </a:cubicBez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5952722" y="4372102"/>
            <a:ext cx="30912" cy="65265"/>
          </a:xfrm>
          <a:custGeom>
            <a:avLst/>
            <a:gdLst>
              <a:gd name="connsiteX0" fmla="*/ 30912 w 30912"/>
              <a:gd name="connsiteY0" fmla="*/ 29374 h 65265"/>
              <a:gd name="connsiteX1" fmla="*/ 30912 w 30912"/>
              <a:gd name="connsiteY1" fmla="*/ 7632 h 65265"/>
              <a:gd name="connsiteX2" fmla="*/ 30912 w 30912"/>
              <a:gd name="connsiteY2" fmla="*/ 6641 h 65265"/>
              <a:gd name="connsiteX3" fmla="*/ 30912 w 30912"/>
              <a:gd name="connsiteY3" fmla="*/ 6121 h 65265"/>
              <a:gd name="connsiteX4" fmla="*/ 23469 w 30912"/>
              <a:gd name="connsiteY4" fmla="*/ 75 h 65265"/>
              <a:gd name="connsiteX5" fmla="*/ 7886 w 30912"/>
              <a:gd name="connsiteY5" fmla="*/ 0 h 65265"/>
              <a:gd name="connsiteX6" fmla="*/ 0 w 30912"/>
              <a:gd name="connsiteY6" fmla="*/ 6425 h 65265"/>
              <a:gd name="connsiteX7" fmla="*/ 0 w 30912"/>
              <a:gd name="connsiteY7" fmla="*/ 6641 h 65265"/>
              <a:gd name="connsiteX8" fmla="*/ 0 w 30912"/>
              <a:gd name="connsiteY8" fmla="*/ 7632 h 65265"/>
              <a:gd name="connsiteX9" fmla="*/ 0 w 30912"/>
              <a:gd name="connsiteY9" fmla="*/ 29374 h 65265"/>
              <a:gd name="connsiteX10" fmla="*/ 2565 w 30912"/>
              <a:gd name="connsiteY10" fmla="*/ 31940 h 65265"/>
              <a:gd name="connsiteX11" fmla="*/ 5131 w 30912"/>
              <a:gd name="connsiteY11" fmla="*/ 29374 h 65265"/>
              <a:gd name="connsiteX12" fmla="*/ 5131 w 30912"/>
              <a:gd name="connsiteY12" fmla="*/ 10553 h 65265"/>
              <a:gd name="connsiteX13" fmla="*/ 7327 w 30912"/>
              <a:gd name="connsiteY13" fmla="*/ 10553 h 65265"/>
              <a:gd name="connsiteX14" fmla="*/ 7327 w 30912"/>
              <a:gd name="connsiteY14" fmla="*/ 28587 h 65265"/>
              <a:gd name="connsiteX15" fmla="*/ 7391 w 30912"/>
              <a:gd name="connsiteY15" fmla="*/ 29311 h 65265"/>
              <a:gd name="connsiteX16" fmla="*/ 7391 w 30912"/>
              <a:gd name="connsiteY16" fmla="*/ 61518 h 65265"/>
              <a:gd name="connsiteX17" fmla="*/ 10960 w 30912"/>
              <a:gd name="connsiteY17" fmla="*/ 65265 h 65265"/>
              <a:gd name="connsiteX18" fmla="*/ 14541 w 30912"/>
              <a:gd name="connsiteY18" fmla="*/ 61518 h 65265"/>
              <a:gd name="connsiteX19" fmla="*/ 14541 w 30912"/>
              <a:gd name="connsiteY19" fmla="*/ 33096 h 65265"/>
              <a:gd name="connsiteX20" fmla="*/ 16306 w 30912"/>
              <a:gd name="connsiteY20" fmla="*/ 33096 h 65265"/>
              <a:gd name="connsiteX21" fmla="*/ 16306 w 30912"/>
              <a:gd name="connsiteY21" fmla="*/ 61518 h 65265"/>
              <a:gd name="connsiteX22" fmla="*/ 19888 w 30912"/>
              <a:gd name="connsiteY22" fmla="*/ 65265 h 65265"/>
              <a:gd name="connsiteX23" fmla="*/ 23469 w 30912"/>
              <a:gd name="connsiteY23" fmla="*/ 61518 h 65265"/>
              <a:gd name="connsiteX24" fmla="*/ 23469 w 30912"/>
              <a:gd name="connsiteY24" fmla="*/ 28587 h 65265"/>
              <a:gd name="connsiteX25" fmla="*/ 23469 w 30912"/>
              <a:gd name="connsiteY25" fmla="*/ 28384 h 65265"/>
              <a:gd name="connsiteX26" fmla="*/ 23469 w 30912"/>
              <a:gd name="connsiteY26" fmla="*/ 10553 h 65265"/>
              <a:gd name="connsiteX27" fmla="*/ 25400 w 30912"/>
              <a:gd name="connsiteY27" fmla="*/ 10553 h 65265"/>
              <a:gd name="connsiteX28" fmla="*/ 25400 w 30912"/>
              <a:gd name="connsiteY28" fmla="*/ 29374 h 65265"/>
              <a:gd name="connsiteX29" fmla="*/ 28156 w 30912"/>
              <a:gd name="connsiteY29" fmla="*/ 31940 h 65265"/>
              <a:gd name="connsiteX30" fmla="*/ 30912 w 30912"/>
              <a:gd name="connsiteY30" fmla="*/ 29374 h 6526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30912" h="65265">
                <a:moveTo>
                  <a:pt x="30912" y="29374"/>
                </a:moveTo>
                <a:lnTo>
                  <a:pt x="30912" y="7632"/>
                </a:lnTo>
                <a:lnTo>
                  <a:pt x="30912" y="6641"/>
                </a:lnTo>
                <a:lnTo>
                  <a:pt x="30912" y="6121"/>
                </a:lnTo>
                <a:cubicBezTo>
                  <a:pt x="30912" y="4152"/>
                  <a:pt x="28333" y="75"/>
                  <a:pt x="23469" y="75"/>
                </a:cubicBezTo>
                <a:lnTo>
                  <a:pt x="7886" y="0"/>
                </a:lnTo>
                <a:cubicBezTo>
                  <a:pt x="2121" y="152"/>
                  <a:pt x="0" y="4800"/>
                  <a:pt x="0" y="6425"/>
                </a:cubicBezTo>
                <a:lnTo>
                  <a:pt x="0" y="6641"/>
                </a:lnTo>
                <a:lnTo>
                  <a:pt x="0" y="7632"/>
                </a:lnTo>
                <a:lnTo>
                  <a:pt x="0" y="29374"/>
                </a:lnTo>
                <a:cubicBezTo>
                  <a:pt x="0" y="30797"/>
                  <a:pt x="1142" y="31940"/>
                  <a:pt x="2565" y="31940"/>
                </a:cubicBezTo>
                <a:cubicBezTo>
                  <a:pt x="3987" y="31940"/>
                  <a:pt x="5131" y="30797"/>
                  <a:pt x="5131" y="29374"/>
                </a:cubicBezTo>
                <a:lnTo>
                  <a:pt x="5131" y="10553"/>
                </a:lnTo>
                <a:lnTo>
                  <a:pt x="7327" y="10553"/>
                </a:lnTo>
                <a:lnTo>
                  <a:pt x="7327" y="28587"/>
                </a:lnTo>
                <a:cubicBezTo>
                  <a:pt x="7327" y="28841"/>
                  <a:pt x="7353" y="29070"/>
                  <a:pt x="7391" y="29311"/>
                </a:cubicBezTo>
                <a:lnTo>
                  <a:pt x="7391" y="61518"/>
                </a:lnTo>
                <a:cubicBezTo>
                  <a:pt x="7391" y="63588"/>
                  <a:pt x="8991" y="65265"/>
                  <a:pt x="10960" y="65265"/>
                </a:cubicBezTo>
                <a:cubicBezTo>
                  <a:pt x="12941" y="65265"/>
                  <a:pt x="14541" y="63588"/>
                  <a:pt x="14541" y="61518"/>
                </a:cubicBezTo>
                <a:lnTo>
                  <a:pt x="14541" y="33096"/>
                </a:lnTo>
                <a:lnTo>
                  <a:pt x="16306" y="33096"/>
                </a:lnTo>
                <a:lnTo>
                  <a:pt x="16306" y="61518"/>
                </a:lnTo>
                <a:cubicBezTo>
                  <a:pt x="16306" y="63588"/>
                  <a:pt x="17919" y="65265"/>
                  <a:pt x="19888" y="65265"/>
                </a:cubicBezTo>
                <a:cubicBezTo>
                  <a:pt x="21869" y="65265"/>
                  <a:pt x="23469" y="63588"/>
                  <a:pt x="23469" y="61518"/>
                </a:cubicBezTo>
                <a:lnTo>
                  <a:pt x="23469" y="28587"/>
                </a:lnTo>
                <a:lnTo>
                  <a:pt x="23469" y="28384"/>
                </a:lnTo>
                <a:lnTo>
                  <a:pt x="23469" y="10553"/>
                </a:lnTo>
                <a:lnTo>
                  <a:pt x="25400" y="10553"/>
                </a:lnTo>
                <a:lnTo>
                  <a:pt x="25400" y="29374"/>
                </a:lnTo>
                <a:cubicBezTo>
                  <a:pt x="25400" y="30797"/>
                  <a:pt x="26632" y="31940"/>
                  <a:pt x="28156" y="31940"/>
                </a:cubicBezTo>
                <a:cubicBezTo>
                  <a:pt x="29679" y="31940"/>
                  <a:pt x="30912" y="30797"/>
                  <a:pt x="30912" y="29374"/>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5962006" y="4358640"/>
            <a:ext cx="12344" cy="12344"/>
          </a:xfrm>
          <a:custGeom>
            <a:avLst/>
            <a:gdLst>
              <a:gd name="connsiteX0" fmla="*/ 12344 w 12344"/>
              <a:gd name="connsiteY0" fmla="*/ 6172 h 12344"/>
              <a:gd name="connsiteX1" fmla="*/ 6172 w 12344"/>
              <a:gd name="connsiteY1" fmla="*/ 0 h 12344"/>
              <a:gd name="connsiteX2" fmla="*/ 0 w 12344"/>
              <a:gd name="connsiteY2" fmla="*/ 6172 h 12344"/>
              <a:gd name="connsiteX3" fmla="*/ 6172 w 12344"/>
              <a:gd name="connsiteY3" fmla="*/ 12344 h 12344"/>
              <a:gd name="connsiteX4" fmla="*/ 12344 w 12344"/>
              <a:gd name="connsiteY4" fmla="*/ 6172 h 123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344" h="12344">
                <a:moveTo>
                  <a:pt x="12344" y="6172"/>
                </a:moveTo>
                <a:cubicBezTo>
                  <a:pt x="12344" y="2755"/>
                  <a:pt x="9575" y="0"/>
                  <a:pt x="6172" y="0"/>
                </a:cubicBezTo>
                <a:cubicBezTo>
                  <a:pt x="2755" y="0"/>
                  <a:pt x="0" y="2755"/>
                  <a:pt x="0" y="6172"/>
                </a:cubicBezTo>
                <a:cubicBezTo>
                  <a:pt x="0" y="9575"/>
                  <a:pt x="2755" y="12344"/>
                  <a:pt x="6172" y="12344"/>
                </a:cubicBezTo>
                <a:cubicBezTo>
                  <a:pt x="9575" y="12344"/>
                  <a:pt x="12344" y="9575"/>
                  <a:pt x="12344" y="6172"/>
                </a:cubicBez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6255723" y="3987379"/>
            <a:ext cx="213144" cy="449986"/>
          </a:xfrm>
          <a:custGeom>
            <a:avLst/>
            <a:gdLst>
              <a:gd name="connsiteX0" fmla="*/ 213144 w 213144"/>
              <a:gd name="connsiteY0" fmla="*/ 202539 h 449986"/>
              <a:gd name="connsiteX1" fmla="*/ 213144 w 213144"/>
              <a:gd name="connsiteY1" fmla="*/ 52590 h 449986"/>
              <a:gd name="connsiteX2" fmla="*/ 213144 w 213144"/>
              <a:gd name="connsiteY2" fmla="*/ 45834 h 449986"/>
              <a:gd name="connsiteX3" fmla="*/ 213144 w 213144"/>
              <a:gd name="connsiteY3" fmla="*/ 42227 h 449986"/>
              <a:gd name="connsiteX4" fmla="*/ 161798 w 213144"/>
              <a:gd name="connsiteY4" fmla="*/ 546 h 449986"/>
              <a:gd name="connsiteX5" fmla="*/ 54406 w 213144"/>
              <a:gd name="connsiteY5" fmla="*/ 0 h 449986"/>
              <a:gd name="connsiteX6" fmla="*/ 0 w 213144"/>
              <a:gd name="connsiteY6" fmla="*/ 44272 h 449986"/>
              <a:gd name="connsiteX7" fmla="*/ 0 w 213144"/>
              <a:gd name="connsiteY7" fmla="*/ 45834 h 449986"/>
              <a:gd name="connsiteX8" fmla="*/ 0 w 213144"/>
              <a:gd name="connsiteY8" fmla="*/ 52590 h 449986"/>
              <a:gd name="connsiteX9" fmla="*/ 0 w 213144"/>
              <a:gd name="connsiteY9" fmla="*/ 202539 h 449986"/>
              <a:gd name="connsiteX10" fmla="*/ 17703 w 213144"/>
              <a:gd name="connsiteY10" fmla="*/ 220230 h 449986"/>
              <a:gd name="connsiteX11" fmla="*/ 35407 w 213144"/>
              <a:gd name="connsiteY11" fmla="*/ 202539 h 449986"/>
              <a:gd name="connsiteX12" fmla="*/ 35407 w 213144"/>
              <a:gd name="connsiteY12" fmla="*/ 72771 h 449986"/>
              <a:gd name="connsiteX13" fmla="*/ 50508 w 213144"/>
              <a:gd name="connsiteY13" fmla="*/ 72771 h 449986"/>
              <a:gd name="connsiteX14" fmla="*/ 50508 w 213144"/>
              <a:gd name="connsiteY14" fmla="*/ 197129 h 449986"/>
              <a:gd name="connsiteX15" fmla="*/ 50952 w 213144"/>
              <a:gd name="connsiteY15" fmla="*/ 202095 h 449986"/>
              <a:gd name="connsiteX16" fmla="*/ 50952 w 213144"/>
              <a:gd name="connsiteY16" fmla="*/ 424192 h 449986"/>
              <a:gd name="connsiteX17" fmla="*/ 75615 w 213144"/>
              <a:gd name="connsiteY17" fmla="*/ 449986 h 449986"/>
              <a:gd name="connsiteX18" fmla="*/ 100266 w 213144"/>
              <a:gd name="connsiteY18" fmla="*/ 424192 h 449986"/>
              <a:gd name="connsiteX19" fmla="*/ 100266 w 213144"/>
              <a:gd name="connsiteY19" fmla="*/ 228219 h 449986"/>
              <a:gd name="connsiteX20" fmla="*/ 112471 w 213144"/>
              <a:gd name="connsiteY20" fmla="*/ 228219 h 449986"/>
              <a:gd name="connsiteX21" fmla="*/ 112471 w 213144"/>
              <a:gd name="connsiteY21" fmla="*/ 424192 h 449986"/>
              <a:gd name="connsiteX22" fmla="*/ 137134 w 213144"/>
              <a:gd name="connsiteY22" fmla="*/ 449986 h 449986"/>
              <a:gd name="connsiteX23" fmla="*/ 161798 w 213144"/>
              <a:gd name="connsiteY23" fmla="*/ 424192 h 449986"/>
              <a:gd name="connsiteX24" fmla="*/ 161798 w 213144"/>
              <a:gd name="connsiteY24" fmla="*/ 197129 h 449986"/>
              <a:gd name="connsiteX25" fmla="*/ 161798 w 213144"/>
              <a:gd name="connsiteY25" fmla="*/ 195745 h 449986"/>
              <a:gd name="connsiteX26" fmla="*/ 161798 w 213144"/>
              <a:gd name="connsiteY26" fmla="*/ 72771 h 449986"/>
              <a:gd name="connsiteX27" fmla="*/ 175171 w 213144"/>
              <a:gd name="connsiteY27" fmla="*/ 72771 h 449986"/>
              <a:gd name="connsiteX28" fmla="*/ 175171 w 213144"/>
              <a:gd name="connsiteY28" fmla="*/ 202539 h 449986"/>
              <a:gd name="connsiteX29" fmla="*/ 194157 w 213144"/>
              <a:gd name="connsiteY29" fmla="*/ 220230 h 449986"/>
              <a:gd name="connsiteX30" fmla="*/ 213144 w 213144"/>
              <a:gd name="connsiteY30" fmla="*/ 202539 h 4499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213144" h="449986">
                <a:moveTo>
                  <a:pt x="213144" y="202539"/>
                </a:moveTo>
                <a:lnTo>
                  <a:pt x="213144" y="52590"/>
                </a:lnTo>
                <a:lnTo>
                  <a:pt x="213144" y="45834"/>
                </a:lnTo>
                <a:lnTo>
                  <a:pt x="213144" y="42227"/>
                </a:lnTo>
                <a:cubicBezTo>
                  <a:pt x="213144" y="28625"/>
                  <a:pt x="195389" y="546"/>
                  <a:pt x="161798" y="546"/>
                </a:cubicBezTo>
                <a:lnTo>
                  <a:pt x="54406" y="0"/>
                </a:lnTo>
                <a:cubicBezTo>
                  <a:pt x="14681" y="1092"/>
                  <a:pt x="0" y="33134"/>
                  <a:pt x="0" y="44272"/>
                </a:cubicBezTo>
                <a:lnTo>
                  <a:pt x="0" y="45834"/>
                </a:lnTo>
                <a:lnTo>
                  <a:pt x="0" y="52590"/>
                </a:lnTo>
                <a:lnTo>
                  <a:pt x="0" y="202539"/>
                </a:lnTo>
                <a:cubicBezTo>
                  <a:pt x="0" y="212318"/>
                  <a:pt x="7912" y="220230"/>
                  <a:pt x="17703" y="220230"/>
                </a:cubicBezTo>
                <a:cubicBezTo>
                  <a:pt x="27482" y="220230"/>
                  <a:pt x="35407" y="212318"/>
                  <a:pt x="35407" y="202539"/>
                </a:cubicBezTo>
                <a:lnTo>
                  <a:pt x="35407" y="72771"/>
                </a:lnTo>
                <a:lnTo>
                  <a:pt x="50508" y="72771"/>
                </a:lnTo>
                <a:lnTo>
                  <a:pt x="50508" y="197129"/>
                </a:lnTo>
                <a:cubicBezTo>
                  <a:pt x="50508" y="198831"/>
                  <a:pt x="50685" y="200469"/>
                  <a:pt x="50952" y="202095"/>
                </a:cubicBezTo>
                <a:lnTo>
                  <a:pt x="50952" y="424192"/>
                </a:lnTo>
                <a:cubicBezTo>
                  <a:pt x="50952" y="438417"/>
                  <a:pt x="61988" y="449986"/>
                  <a:pt x="75615" y="449986"/>
                </a:cubicBezTo>
                <a:cubicBezTo>
                  <a:pt x="89217" y="449986"/>
                  <a:pt x="100266" y="438417"/>
                  <a:pt x="100266" y="424192"/>
                </a:cubicBezTo>
                <a:lnTo>
                  <a:pt x="100266" y="228219"/>
                </a:lnTo>
                <a:lnTo>
                  <a:pt x="112471" y="228219"/>
                </a:lnTo>
                <a:lnTo>
                  <a:pt x="112471" y="424192"/>
                </a:lnTo>
                <a:cubicBezTo>
                  <a:pt x="112471" y="438417"/>
                  <a:pt x="123520" y="449986"/>
                  <a:pt x="137134" y="449986"/>
                </a:cubicBezTo>
                <a:cubicBezTo>
                  <a:pt x="150761" y="449986"/>
                  <a:pt x="161798" y="438417"/>
                  <a:pt x="161798" y="424192"/>
                </a:cubicBezTo>
                <a:lnTo>
                  <a:pt x="161798" y="197129"/>
                </a:lnTo>
                <a:lnTo>
                  <a:pt x="161798" y="195745"/>
                </a:lnTo>
                <a:lnTo>
                  <a:pt x="161798" y="72771"/>
                </a:lnTo>
                <a:lnTo>
                  <a:pt x="175171" y="72771"/>
                </a:lnTo>
                <a:lnTo>
                  <a:pt x="175171" y="202539"/>
                </a:lnTo>
                <a:cubicBezTo>
                  <a:pt x="175171" y="212318"/>
                  <a:pt x="183654" y="220230"/>
                  <a:pt x="194157" y="220230"/>
                </a:cubicBezTo>
                <a:cubicBezTo>
                  <a:pt x="204635" y="220230"/>
                  <a:pt x="213144" y="212318"/>
                  <a:pt x="213144" y="202539"/>
                </a:cubicBez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6319719" y="3894530"/>
            <a:ext cx="85166" cy="85153"/>
          </a:xfrm>
          <a:custGeom>
            <a:avLst/>
            <a:gdLst>
              <a:gd name="connsiteX0" fmla="*/ 85166 w 85166"/>
              <a:gd name="connsiteY0" fmla="*/ 42570 h 85153"/>
              <a:gd name="connsiteX1" fmla="*/ 42583 w 85166"/>
              <a:gd name="connsiteY1" fmla="*/ 0 h 85153"/>
              <a:gd name="connsiteX2" fmla="*/ 0 w 85166"/>
              <a:gd name="connsiteY2" fmla="*/ 42570 h 85153"/>
              <a:gd name="connsiteX3" fmla="*/ 42583 w 85166"/>
              <a:gd name="connsiteY3" fmla="*/ 85153 h 85153"/>
              <a:gd name="connsiteX4" fmla="*/ 85166 w 85166"/>
              <a:gd name="connsiteY4" fmla="*/ 42570 h 8515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5166" h="85153">
                <a:moveTo>
                  <a:pt x="85166" y="42570"/>
                </a:moveTo>
                <a:cubicBezTo>
                  <a:pt x="85166" y="19050"/>
                  <a:pt x="66090" y="0"/>
                  <a:pt x="42583" y="0"/>
                </a:cubicBezTo>
                <a:cubicBezTo>
                  <a:pt x="19075" y="0"/>
                  <a:pt x="0" y="19050"/>
                  <a:pt x="0" y="42570"/>
                </a:cubicBezTo>
                <a:cubicBezTo>
                  <a:pt x="0" y="66090"/>
                  <a:pt x="19075" y="85153"/>
                  <a:pt x="42583" y="85153"/>
                </a:cubicBezTo>
                <a:cubicBezTo>
                  <a:pt x="66090" y="85153"/>
                  <a:pt x="85166" y="66090"/>
                  <a:pt x="85166" y="42570"/>
                </a:cubicBez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1508766"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2379701"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999972"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482444"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1092D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3905528" y="4536000"/>
            <a:ext cx="143992" cy="90004"/>
          </a:xfrm>
          <a:custGeom>
            <a:avLst/>
            <a:gdLst>
              <a:gd name="connsiteX0" fmla="*/ 71995 w 143992"/>
              <a:gd name="connsiteY0" fmla="*/ 0 h 90004"/>
              <a:gd name="connsiteX1" fmla="*/ 0 w 143992"/>
              <a:gd name="connsiteY1" fmla="*/ 90004 h 90004"/>
              <a:gd name="connsiteX2" fmla="*/ 143992 w 143992"/>
              <a:gd name="connsiteY2" fmla="*/ 90004 h 90004"/>
              <a:gd name="connsiteX3" fmla="*/ 71995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5" y="0"/>
                </a:moveTo>
                <a:lnTo>
                  <a:pt x="0" y="90004"/>
                </a:lnTo>
                <a:lnTo>
                  <a:pt x="143992" y="90004"/>
                </a:lnTo>
                <a:lnTo>
                  <a:pt x="71995" y="0"/>
                </a:lnTo>
              </a:path>
            </a:pathLst>
          </a:custGeom>
          <a:solidFill>
            <a:srgbClr val="EE2E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4319054"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FDB31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4726478"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61988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5123938"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00C1F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5511737"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8E7C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5896180"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F57B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6290302" y="4536000"/>
            <a:ext cx="143992" cy="90004"/>
          </a:xfrm>
          <a:custGeom>
            <a:avLst/>
            <a:gdLst>
              <a:gd name="connsiteX0" fmla="*/ 71996 w 143992"/>
              <a:gd name="connsiteY0" fmla="*/ 0 h 90004"/>
              <a:gd name="connsiteX1" fmla="*/ 0 w 143992"/>
              <a:gd name="connsiteY1" fmla="*/ 90004 h 90004"/>
              <a:gd name="connsiteX2" fmla="*/ 143992 w 143992"/>
              <a:gd name="connsiteY2" fmla="*/ 90004 h 90004"/>
              <a:gd name="connsiteX3" fmla="*/ 71996 w 143992"/>
              <a:gd name="connsiteY3" fmla="*/ 0 h 90004"/>
            </a:gdLst>
            <a:ahLst/>
            <a:cxnLst>
              <a:cxn ang="0">
                <a:pos x="connsiteX0" y="connsiteY0"/>
              </a:cxn>
              <a:cxn ang="1">
                <a:pos x="connsiteX1" y="connsiteY1"/>
              </a:cxn>
              <a:cxn ang="2">
                <a:pos x="connsiteX2" y="connsiteY2"/>
              </a:cxn>
              <a:cxn ang="3">
                <a:pos x="connsiteX3" y="connsiteY3"/>
              </a:cxn>
            </a:cxnLst>
            <a:rect l="l" t="t" r="r" b="b"/>
            <a:pathLst>
              <a:path w="143992" h="90004">
                <a:moveTo>
                  <a:pt x="71996" y="0"/>
                </a:moveTo>
                <a:lnTo>
                  <a:pt x="0" y="90004"/>
                </a:lnTo>
                <a:lnTo>
                  <a:pt x="143992" y="90004"/>
                </a:lnTo>
                <a:lnTo>
                  <a:pt x="71996" y="0"/>
                </a:lnTo>
              </a:path>
            </a:pathLst>
          </a:custGeom>
          <a:solidFill>
            <a:srgbClr val="FCE4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2843999" y="5887961"/>
            <a:ext cx="463676" cy="179997"/>
          </a:xfrm>
          <a:custGeom>
            <a:avLst/>
            <a:gdLst>
              <a:gd name="connsiteX0" fmla="*/ 0 w 463676"/>
              <a:gd name="connsiteY0" fmla="*/ 179997 h 179997"/>
              <a:gd name="connsiteX1" fmla="*/ 463676 w 463676"/>
              <a:gd name="connsiteY1" fmla="*/ 179997 h 179997"/>
              <a:gd name="connsiteX2" fmla="*/ 463676 w 463676"/>
              <a:gd name="connsiteY2" fmla="*/ 0 h 179997"/>
              <a:gd name="connsiteX3" fmla="*/ 0 w 463676"/>
              <a:gd name="connsiteY3" fmla="*/ 0 h 179997"/>
              <a:gd name="connsiteX4" fmla="*/ 0 w 463676"/>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3676" h="179997">
                <a:moveTo>
                  <a:pt x="0" y="179997"/>
                </a:moveTo>
                <a:lnTo>
                  <a:pt x="463676" y="179997"/>
                </a:lnTo>
                <a:lnTo>
                  <a:pt x="463676" y="0"/>
                </a:lnTo>
                <a:lnTo>
                  <a:pt x="0" y="0"/>
                </a:lnTo>
                <a:lnTo>
                  <a:pt x="0" y="179997"/>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843999" y="8765857"/>
            <a:ext cx="11874" cy="179997"/>
          </a:xfrm>
          <a:custGeom>
            <a:avLst/>
            <a:gdLst>
              <a:gd name="connsiteX0" fmla="*/ 5937 w 11874"/>
              <a:gd name="connsiteY0" fmla="*/ 0 h 179997"/>
              <a:gd name="connsiteX1" fmla="*/ 5937 w 11874"/>
              <a:gd name="connsiteY1" fmla="*/ 179997 h 179997"/>
            </a:gdLst>
            <a:ahLst/>
            <a:cxnLst>
              <a:cxn ang="0">
                <a:pos x="connsiteX0" y="connsiteY0"/>
              </a:cxn>
              <a:cxn ang="1">
                <a:pos x="connsiteX1" y="connsiteY1"/>
              </a:cxn>
            </a:cxnLst>
            <a:rect l="l" t="t" r="r" b="b"/>
            <a:pathLst>
              <a:path w="11874" h="179997">
                <a:moveTo>
                  <a:pt x="5937" y="0"/>
                </a:moveTo>
                <a:lnTo>
                  <a:pt x="5937" y="179997"/>
                </a:lnTo>
              </a:path>
            </a:pathLst>
          </a:custGeom>
          <a:ln w="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2843999" y="6843763"/>
            <a:ext cx="44284" cy="179996"/>
          </a:xfrm>
          <a:custGeom>
            <a:avLst/>
            <a:gdLst>
              <a:gd name="connsiteX0" fmla="*/ 22142 w 44284"/>
              <a:gd name="connsiteY0" fmla="*/ 0 h 179996"/>
              <a:gd name="connsiteX1" fmla="*/ 22142 w 44284"/>
              <a:gd name="connsiteY1" fmla="*/ 179996 h 179996"/>
            </a:gdLst>
            <a:ahLst/>
            <a:cxnLst>
              <a:cxn ang="0">
                <a:pos x="connsiteX0" y="connsiteY0"/>
              </a:cxn>
              <a:cxn ang="1">
                <a:pos x="connsiteX1" y="connsiteY1"/>
              </a:cxn>
            </a:cxnLst>
            <a:rect l="l" t="t" r="r" b="b"/>
            <a:pathLst>
              <a:path w="44284" h="179996">
                <a:moveTo>
                  <a:pt x="22142" y="0"/>
                </a:moveTo>
                <a:lnTo>
                  <a:pt x="22142" y="179996"/>
                </a:lnTo>
              </a:path>
            </a:pathLst>
          </a:custGeom>
          <a:ln w="381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2843999" y="7799552"/>
            <a:ext cx="28803" cy="179996"/>
          </a:xfrm>
          <a:custGeom>
            <a:avLst/>
            <a:gdLst>
              <a:gd name="connsiteX0" fmla="*/ 14401 w 28803"/>
              <a:gd name="connsiteY0" fmla="*/ 0 h 179996"/>
              <a:gd name="connsiteX1" fmla="*/ 14401 w 28803"/>
              <a:gd name="connsiteY1" fmla="*/ 179996 h 179996"/>
            </a:gdLst>
            <a:ahLst/>
            <a:cxnLst>
              <a:cxn ang="0">
                <a:pos x="connsiteX0" y="connsiteY0"/>
              </a:cxn>
              <a:cxn ang="1">
                <a:pos x="connsiteX1" y="connsiteY1"/>
              </a:cxn>
            </a:cxnLst>
            <a:rect l="l" t="t" r="r" b="b"/>
            <a:pathLst>
              <a:path w="28803" h="179996">
                <a:moveTo>
                  <a:pt x="14401" y="0"/>
                </a:moveTo>
                <a:lnTo>
                  <a:pt x="14401" y="179996"/>
                </a:lnTo>
              </a:path>
            </a:pathLst>
          </a:custGeom>
          <a:ln w="254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2843999" y="6206553"/>
            <a:ext cx="209524" cy="179997"/>
          </a:xfrm>
          <a:custGeom>
            <a:avLst/>
            <a:gdLst>
              <a:gd name="connsiteX0" fmla="*/ 0 w 209524"/>
              <a:gd name="connsiteY0" fmla="*/ 179997 h 179997"/>
              <a:gd name="connsiteX1" fmla="*/ 209524 w 209524"/>
              <a:gd name="connsiteY1" fmla="*/ 179997 h 179997"/>
              <a:gd name="connsiteX2" fmla="*/ 209524 w 209524"/>
              <a:gd name="connsiteY2" fmla="*/ 0 h 179997"/>
              <a:gd name="connsiteX3" fmla="*/ 0 w 209524"/>
              <a:gd name="connsiteY3" fmla="*/ 0 h 179997"/>
              <a:gd name="connsiteX4" fmla="*/ 0 w 20952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9524" h="179997">
                <a:moveTo>
                  <a:pt x="0" y="179997"/>
                </a:moveTo>
                <a:lnTo>
                  <a:pt x="209524" y="179997"/>
                </a:lnTo>
                <a:lnTo>
                  <a:pt x="209524" y="0"/>
                </a:lnTo>
                <a:lnTo>
                  <a:pt x="0" y="0"/>
                </a:lnTo>
                <a:lnTo>
                  <a:pt x="0" y="179997"/>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2843999" y="9084449"/>
            <a:ext cx="10083" cy="179997"/>
          </a:xfrm>
          <a:custGeom>
            <a:avLst/>
            <a:gdLst>
              <a:gd name="connsiteX0" fmla="*/ 5041 w 10083"/>
              <a:gd name="connsiteY0" fmla="*/ 0 h 179997"/>
              <a:gd name="connsiteX1" fmla="*/ 5041 w 10083"/>
              <a:gd name="connsiteY1" fmla="*/ 179997 h 179997"/>
            </a:gdLst>
            <a:ahLst/>
            <a:cxnLst>
              <a:cxn ang="0">
                <a:pos x="connsiteX0" y="connsiteY0"/>
              </a:cxn>
              <a:cxn ang="1">
                <a:pos x="connsiteX1" y="connsiteY1"/>
              </a:cxn>
            </a:cxnLst>
            <a:rect l="l" t="t" r="r" b="b"/>
            <a:pathLst>
              <a:path w="10083" h="179997">
                <a:moveTo>
                  <a:pt x="5041" y="0"/>
                </a:moveTo>
                <a:lnTo>
                  <a:pt x="5041" y="179997"/>
                </a:lnTo>
              </a:path>
            </a:pathLst>
          </a:custGeom>
          <a:ln w="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2843999" y="7162355"/>
            <a:ext cx="38163" cy="179996"/>
          </a:xfrm>
          <a:custGeom>
            <a:avLst/>
            <a:gdLst>
              <a:gd name="connsiteX0" fmla="*/ 19081 w 38163"/>
              <a:gd name="connsiteY0" fmla="*/ 0 h 179996"/>
              <a:gd name="connsiteX1" fmla="*/ 19081 w 38163"/>
              <a:gd name="connsiteY1" fmla="*/ 179996 h 179996"/>
            </a:gdLst>
            <a:ahLst/>
            <a:cxnLst>
              <a:cxn ang="0">
                <a:pos x="connsiteX0" y="connsiteY0"/>
              </a:cxn>
              <a:cxn ang="1">
                <a:pos x="connsiteX1" y="connsiteY1"/>
              </a:cxn>
            </a:cxnLst>
            <a:rect l="l" t="t" r="r" b="b"/>
            <a:pathLst>
              <a:path w="38163" h="179996">
                <a:moveTo>
                  <a:pt x="19081" y="0"/>
                </a:moveTo>
                <a:lnTo>
                  <a:pt x="19081" y="179996"/>
                </a:lnTo>
              </a:path>
            </a:pathLst>
          </a:custGeom>
          <a:ln w="381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 name="Freeform 3"/>
          <p:cNvSpPr/>
          <p:nvPr/>
        </p:nvSpPr>
        <p:spPr>
          <a:xfrm>
            <a:off x="2843999" y="8118157"/>
            <a:ext cx="21958" cy="179997"/>
          </a:xfrm>
          <a:custGeom>
            <a:avLst/>
            <a:gdLst>
              <a:gd name="connsiteX0" fmla="*/ 10979 w 21958"/>
              <a:gd name="connsiteY0" fmla="*/ 0 h 179997"/>
              <a:gd name="connsiteX1" fmla="*/ 10979 w 21958"/>
              <a:gd name="connsiteY1" fmla="*/ 179997 h 179997"/>
            </a:gdLst>
            <a:ahLst/>
            <a:cxnLst>
              <a:cxn ang="0">
                <a:pos x="connsiteX0" y="connsiteY0"/>
              </a:cxn>
              <a:cxn ang="1">
                <a:pos x="connsiteX1" y="connsiteY1"/>
              </a:cxn>
            </a:cxnLst>
            <a:rect l="l" t="t" r="r" b="b"/>
            <a:pathLst>
              <a:path w="21958" h="179997">
                <a:moveTo>
                  <a:pt x="10979" y="0"/>
                </a:moveTo>
                <a:lnTo>
                  <a:pt x="10979" y="179997"/>
                </a:lnTo>
              </a:path>
            </a:pathLst>
          </a:custGeom>
          <a:ln w="1270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2843999" y="6525158"/>
            <a:ext cx="165239" cy="179997"/>
          </a:xfrm>
          <a:custGeom>
            <a:avLst/>
            <a:gdLst>
              <a:gd name="connsiteX0" fmla="*/ 0 w 165239"/>
              <a:gd name="connsiteY0" fmla="*/ 179997 h 179997"/>
              <a:gd name="connsiteX1" fmla="*/ 165239 w 165239"/>
              <a:gd name="connsiteY1" fmla="*/ 179997 h 179997"/>
              <a:gd name="connsiteX2" fmla="*/ 165239 w 165239"/>
              <a:gd name="connsiteY2" fmla="*/ 0 h 179997"/>
              <a:gd name="connsiteX3" fmla="*/ 0 w 165239"/>
              <a:gd name="connsiteY3" fmla="*/ 0 h 179997"/>
              <a:gd name="connsiteX4" fmla="*/ 0 w 165239"/>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5239" h="179997">
                <a:moveTo>
                  <a:pt x="0" y="179997"/>
                </a:moveTo>
                <a:lnTo>
                  <a:pt x="165239" y="179997"/>
                </a:lnTo>
                <a:lnTo>
                  <a:pt x="165239" y="0"/>
                </a:lnTo>
                <a:lnTo>
                  <a:pt x="0" y="0"/>
                </a:lnTo>
                <a:lnTo>
                  <a:pt x="0" y="179997"/>
                </a:ln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2843999" y="9403054"/>
            <a:ext cx="9359" cy="179996"/>
          </a:xfrm>
          <a:custGeom>
            <a:avLst/>
            <a:gdLst>
              <a:gd name="connsiteX0" fmla="*/ 4679 w 9359"/>
              <a:gd name="connsiteY0" fmla="*/ 0 h 179996"/>
              <a:gd name="connsiteX1" fmla="*/ 4679 w 9359"/>
              <a:gd name="connsiteY1" fmla="*/ 179996 h 179996"/>
            </a:gdLst>
            <a:ahLst/>
            <a:cxnLst>
              <a:cxn ang="0">
                <a:pos x="connsiteX0" y="connsiteY0"/>
              </a:cxn>
              <a:cxn ang="1">
                <a:pos x="connsiteX1" y="connsiteY1"/>
              </a:cxn>
            </a:cxnLst>
            <a:rect l="l" t="t" r="r" b="b"/>
            <a:pathLst>
              <a:path w="9359" h="179996">
                <a:moveTo>
                  <a:pt x="4679" y="0"/>
                </a:moveTo>
                <a:lnTo>
                  <a:pt x="4679" y="179996"/>
                </a:lnTo>
              </a:path>
            </a:pathLst>
          </a:custGeom>
          <a:ln w="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1" name="Freeform 3"/>
          <p:cNvSpPr/>
          <p:nvPr/>
        </p:nvSpPr>
        <p:spPr>
          <a:xfrm>
            <a:off x="2843999" y="7480960"/>
            <a:ext cx="28803" cy="179996"/>
          </a:xfrm>
          <a:custGeom>
            <a:avLst/>
            <a:gdLst>
              <a:gd name="connsiteX0" fmla="*/ 14401 w 28803"/>
              <a:gd name="connsiteY0" fmla="*/ 0 h 179996"/>
              <a:gd name="connsiteX1" fmla="*/ 14401 w 28803"/>
              <a:gd name="connsiteY1" fmla="*/ 179996 h 179996"/>
            </a:gdLst>
            <a:ahLst/>
            <a:cxnLst>
              <a:cxn ang="0">
                <a:pos x="connsiteX0" y="connsiteY0"/>
              </a:cxn>
              <a:cxn ang="1">
                <a:pos x="connsiteX1" y="connsiteY1"/>
              </a:cxn>
            </a:cxnLst>
            <a:rect l="l" t="t" r="r" b="b"/>
            <a:pathLst>
              <a:path w="28803" h="179996">
                <a:moveTo>
                  <a:pt x="14401" y="0"/>
                </a:moveTo>
                <a:lnTo>
                  <a:pt x="14401" y="179996"/>
                </a:lnTo>
              </a:path>
            </a:pathLst>
          </a:custGeom>
          <a:ln w="254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2" name="Freeform 3"/>
          <p:cNvSpPr/>
          <p:nvPr/>
        </p:nvSpPr>
        <p:spPr>
          <a:xfrm>
            <a:off x="2843999" y="8436762"/>
            <a:ext cx="14401" cy="179996"/>
          </a:xfrm>
          <a:custGeom>
            <a:avLst/>
            <a:gdLst>
              <a:gd name="connsiteX0" fmla="*/ 7200 w 14401"/>
              <a:gd name="connsiteY0" fmla="*/ 0 h 179996"/>
              <a:gd name="connsiteX1" fmla="*/ 7200 w 14401"/>
              <a:gd name="connsiteY1" fmla="*/ 179996 h 179996"/>
            </a:gdLst>
            <a:ahLst/>
            <a:cxnLst>
              <a:cxn ang="0">
                <a:pos x="connsiteX0" y="connsiteY0"/>
              </a:cxn>
              <a:cxn ang="1">
                <a:pos x="connsiteX1" y="connsiteY1"/>
              </a:cxn>
            </a:cxnLst>
            <a:rect l="l" t="t" r="r" b="b"/>
            <a:pathLst>
              <a:path w="14401" h="179996">
                <a:moveTo>
                  <a:pt x="7200" y="0"/>
                </a:moveTo>
                <a:lnTo>
                  <a:pt x="7200" y="179996"/>
                </a:lnTo>
              </a:path>
            </a:pathLst>
          </a:custGeom>
          <a:ln w="1270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6299999" y="5884786"/>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6299999" y="6840588"/>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6299999" y="7796377"/>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6299999" y="6203378"/>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6299999" y="7159180"/>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6299999" y="6521983"/>
            <a:ext cx="540004" cy="179997"/>
          </a:xfrm>
          <a:custGeom>
            <a:avLst/>
            <a:gdLst>
              <a:gd name="connsiteX0" fmla="*/ 0 w 540004"/>
              <a:gd name="connsiteY0" fmla="*/ 179997 h 179997"/>
              <a:gd name="connsiteX1" fmla="*/ 540004 w 540004"/>
              <a:gd name="connsiteY1" fmla="*/ 179997 h 179997"/>
              <a:gd name="connsiteX2" fmla="*/ 540004 w 540004"/>
              <a:gd name="connsiteY2" fmla="*/ 0 h 179997"/>
              <a:gd name="connsiteX3" fmla="*/ 0 w 540004"/>
              <a:gd name="connsiteY3" fmla="*/ 0 h 179997"/>
              <a:gd name="connsiteX4" fmla="*/ 0 w 540004"/>
              <a:gd name="connsiteY4" fmla="*/ 179997 h 1799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7">
                <a:moveTo>
                  <a:pt x="0" y="179997"/>
                </a:moveTo>
                <a:lnTo>
                  <a:pt x="540004" y="179997"/>
                </a:lnTo>
                <a:lnTo>
                  <a:pt x="540004" y="0"/>
                </a:lnTo>
                <a:lnTo>
                  <a:pt x="0" y="0"/>
                </a:lnTo>
                <a:lnTo>
                  <a:pt x="0" y="179997"/>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6299999" y="7477785"/>
            <a:ext cx="540004" cy="179996"/>
          </a:xfrm>
          <a:custGeom>
            <a:avLst/>
            <a:gdLst>
              <a:gd name="connsiteX0" fmla="*/ 0 w 540004"/>
              <a:gd name="connsiteY0" fmla="*/ 179996 h 179996"/>
              <a:gd name="connsiteX1" fmla="*/ 540004 w 540004"/>
              <a:gd name="connsiteY1" fmla="*/ 179996 h 179996"/>
              <a:gd name="connsiteX2" fmla="*/ 540004 w 540004"/>
              <a:gd name="connsiteY2" fmla="*/ 0 h 179996"/>
              <a:gd name="connsiteX3" fmla="*/ 0 w 540004"/>
              <a:gd name="connsiteY3" fmla="*/ 0 h 179996"/>
              <a:gd name="connsiteX4" fmla="*/ 0 w 5400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0004" h="179996">
                <a:moveTo>
                  <a:pt x="0" y="179996"/>
                </a:moveTo>
                <a:lnTo>
                  <a:pt x="540004" y="179996"/>
                </a:lnTo>
                <a:lnTo>
                  <a:pt x="540004" y="0"/>
                </a:lnTo>
                <a:lnTo>
                  <a:pt x="0" y="0"/>
                </a:lnTo>
                <a:lnTo>
                  <a:pt x="0" y="179996"/>
                </a:lnTo>
              </a:path>
            </a:pathLst>
          </a:custGeom>
          <a:solidFill>
            <a:srgbClr val="CDCD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6299999" y="5884786"/>
            <a:ext cx="8636" cy="179997"/>
          </a:xfrm>
          <a:custGeom>
            <a:avLst/>
            <a:gdLst>
              <a:gd name="connsiteX0" fmla="*/ 4318 w 8636"/>
              <a:gd name="connsiteY0" fmla="*/ 0 h 179997"/>
              <a:gd name="connsiteX1" fmla="*/ 4318 w 8636"/>
              <a:gd name="connsiteY1" fmla="*/ 179997 h 179997"/>
            </a:gdLst>
            <a:ahLst/>
            <a:cxnLst>
              <a:cxn ang="0">
                <a:pos x="connsiteX0" y="connsiteY0"/>
              </a:cxn>
              <a:cxn ang="1">
                <a:pos x="connsiteX1" y="connsiteY1"/>
              </a:cxn>
            </a:cxnLst>
            <a:rect l="l" t="t" r="r" b="b"/>
            <a:pathLst>
              <a:path w="8636" h="179997">
                <a:moveTo>
                  <a:pt x="4318" y="0"/>
                </a:moveTo>
                <a:lnTo>
                  <a:pt x="4318" y="179997"/>
                </a:lnTo>
              </a:path>
            </a:pathLst>
          </a:custGeom>
          <a:ln w="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1" name="Freeform 3"/>
          <p:cNvSpPr/>
          <p:nvPr/>
        </p:nvSpPr>
        <p:spPr>
          <a:xfrm>
            <a:off x="6299999" y="6840588"/>
            <a:ext cx="2883" cy="179996"/>
          </a:xfrm>
          <a:custGeom>
            <a:avLst/>
            <a:gdLst>
              <a:gd name="connsiteX0" fmla="*/ 1441 w 2883"/>
              <a:gd name="connsiteY0" fmla="*/ 0 h 179996"/>
              <a:gd name="connsiteX1" fmla="*/ 1441 w 2883"/>
              <a:gd name="connsiteY1" fmla="*/ 179996 h 179996"/>
            </a:gdLst>
            <a:ahLst/>
            <a:cxnLst>
              <a:cxn ang="0">
                <a:pos x="connsiteX0" y="connsiteY0"/>
              </a:cxn>
              <a:cxn ang="1">
                <a:pos x="connsiteX1" y="connsiteY1"/>
              </a:cxn>
            </a:cxnLst>
            <a:rect l="l" t="t" r="r" b="b"/>
            <a:pathLst>
              <a:path w="2883" h="179996">
                <a:moveTo>
                  <a:pt x="1441" y="0"/>
                </a:moveTo>
                <a:lnTo>
                  <a:pt x="1441" y="179996"/>
                </a:lnTo>
              </a:path>
            </a:pathLst>
          </a:custGeom>
          <a:ln w="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6299999" y="7796377"/>
            <a:ext cx="109804" cy="179996"/>
          </a:xfrm>
          <a:custGeom>
            <a:avLst/>
            <a:gdLst>
              <a:gd name="connsiteX0" fmla="*/ 0 w 109804"/>
              <a:gd name="connsiteY0" fmla="*/ 179996 h 179996"/>
              <a:gd name="connsiteX1" fmla="*/ 109804 w 109804"/>
              <a:gd name="connsiteY1" fmla="*/ 179996 h 179996"/>
              <a:gd name="connsiteX2" fmla="*/ 109804 w 109804"/>
              <a:gd name="connsiteY2" fmla="*/ 0 h 179996"/>
              <a:gd name="connsiteX3" fmla="*/ 0 w 109804"/>
              <a:gd name="connsiteY3" fmla="*/ 0 h 179996"/>
              <a:gd name="connsiteX4" fmla="*/ 0 w 109804"/>
              <a:gd name="connsiteY4" fmla="*/ 179996 h 17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9804" h="179996">
                <a:moveTo>
                  <a:pt x="0" y="179996"/>
                </a:moveTo>
                <a:lnTo>
                  <a:pt x="109804" y="179996"/>
                </a:lnTo>
                <a:lnTo>
                  <a:pt x="109804" y="0"/>
                </a:lnTo>
                <a:lnTo>
                  <a:pt x="0" y="0"/>
                </a:lnTo>
                <a:lnTo>
                  <a:pt x="0" y="179996"/>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6299999" y="6203378"/>
            <a:ext cx="6477" cy="180009"/>
          </a:xfrm>
          <a:custGeom>
            <a:avLst/>
            <a:gdLst>
              <a:gd name="connsiteX0" fmla="*/ 3238 w 6477"/>
              <a:gd name="connsiteY0" fmla="*/ 0 h 180009"/>
              <a:gd name="connsiteX1" fmla="*/ 3238 w 6477"/>
              <a:gd name="connsiteY1" fmla="*/ 180009 h 180009"/>
            </a:gdLst>
            <a:ahLst/>
            <a:cxnLst>
              <a:cxn ang="0">
                <a:pos x="connsiteX0" y="connsiteY0"/>
              </a:cxn>
              <a:cxn ang="1">
                <a:pos x="connsiteX1" y="connsiteY1"/>
              </a:cxn>
            </a:cxnLst>
            <a:rect l="l" t="t" r="r" b="b"/>
            <a:pathLst>
              <a:path w="6477" h="180009">
                <a:moveTo>
                  <a:pt x="3238" y="0"/>
                </a:moveTo>
                <a:lnTo>
                  <a:pt x="3238" y="180009"/>
                </a:lnTo>
              </a:path>
            </a:pathLst>
          </a:custGeom>
          <a:ln w="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6299999" y="7159180"/>
            <a:ext cx="1803" cy="180009"/>
          </a:xfrm>
          <a:custGeom>
            <a:avLst/>
            <a:gdLst>
              <a:gd name="connsiteX0" fmla="*/ 901 w 1803"/>
              <a:gd name="connsiteY0" fmla="*/ 0 h 180009"/>
              <a:gd name="connsiteX1" fmla="*/ 901 w 1803"/>
              <a:gd name="connsiteY1" fmla="*/ 180009 h 180009"/>
            </a:gdLst>
            <a:ahLst/>
            <a:cxnLst>
              <a:cxn ang="0">
                <a:pos x="connsiteX0" y="connsiteY0"/>
              </a:cxn>
              <a:cxn ang="1">
                <a:pos x="connsiteX1" y="connsiteY1"/>
              </a:cxn>
            </a:cxnLst>
            <a:rect l="l" t="t" r="r" b="b"/>
            <a:pathLst>
              <a:path w="1803" h="180009">
                <a:moveTo>
                  <a:pt x="901" y="0"/>
                </a:moveTo>
                <a:lnTo>
                  <a:pt x="901" y="180009"/>
                </a:lnTo>
              </a:path>
            </a:pathLst>
          </a:custGeom>
          <a:ln w="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6299999" y="6521983"/>
            <a:ext cx="3606" cy="179997"/>
          </a:xfrm>
          <a:custGeom>
            <a:avLst/>
            <a:gdLst>
              <a:gd name="connsiteX0" fmla="*/ 1803 w 3606"/>
              <a:gd name="connsiteY0" fmla="*/ 0 h 179997"/>
              <a:gd name="connsiteX1" fmla="*/ 1803 w 3606"/>
              <a:gd name="connsiteY1" fmla="*/ 179997 h 179997"/>
            </a:gdLst>
            <a:ahLst/>
            <a:cxnLst>
              <a:cxn ang="0">
                <a:pos x="connsiteX0" y="connsiteY0"/>
              </a:cxn>
              <a:cxn ang="1">
                <a:pos x="connsiteX1" y="connsiteY1"/>
              </a:cxn>
            </a:cxnLst>
            <a:rect l="l" t="t" r="r" b="b"/>
            <a:pathLst>
              <a:path w="3606" h="179997">
                <a:moveTo>
                  <a:pt x="1803" y="0"/>
                </a:moveTo>
                <a:lnTo>
                  <a:pt x="1803" y="179997"/>
                </a:lnTo>
              </a:path>
            </a:pathLst>
          </a:custGeom>
          <a:ln w="0">
            <a:solidFill>
              <a:srgbClr val="6E297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6" name="Freeform 3"/>
          <p:cNvSpPr/>
          <p:nvPr/>
        </p:nvSpPr>
        <p:spPr>
          <a:xfrm>
            <a:off x="6299999" y="7477785"/>
            <a:ext cx="1092" cy="179996"/>
          </a:xfrm>
          <a:custGeom>
            <a:avLst/>
            <a:gdLst>
              <a:gd name="connsiteX0" fmla="*/ 546 w 1092"/>
              <a:gd name="connsiteY0" fmla="*/ 0 h 179996"/>
              <a:gd name="connsiteX1" fmla="*/ 546 w 1092"/>
              <a:gd name="connsiteY1" fmla="*/ 179996 h 179996"/>
            </a:gdLst>
            <a:ahLst/>
            <a:cxnLst>
              <a:cxn ang="0">
                <a:pos x="connsiteX0" y="connsiteY0"/>
              </a:cxn>
              <a:cxn ang="1">
                <a:pos x="connsiteX1" y="connsiteY1"/>
              </a:cxn>
            </a:cxnLst>
            <a:rect l="l" t="t" r="r" b="b"/>
            <a:pathLst>
              <a:path w="1092" h="179996">
                <a:moveTo>
                  <a:pt x="546" y="0"/>
                </a:moveTo>
                <a:lnTo>
                  <a:pt x="546" y="179996"/>
                </a:lnTo>
              </a:path>
            </a:pathLst>
          </a:custGeom>
          <a:ln w="0">
            <a:solidFill>
              <a:srgbClr val="A2C43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7" name="Freeform 3"/>
          <p:cNvSpPr/>
          <p:nvPr/>
        </p:nvSpPr>
        <p:spPr>
          <a:xfrm>
            <a:off x="5100627" y="8193755"/>
            <a:ext cx="534288" cy="899997"/>
          </a:xfrm>
          <a:custGeom>
            <a:avLst/>
            <a:gdLst>
              <a:gd name="connsiteX0" fmla="*/ 449998 w 534288"/>
              <a:gd name="connsiteY0" fmla="*/ 0 h 899997"/>
              <a:gd name="connsiteX1" fmla="*/ 0 w 534288"/>
              <a:gd name="connsiteY1" fmla="*/ 449998 h 899997"/>
              <a:gd name="connsiteX2" fmla="*/ 449998 w 534288"/>
              <a:gd name="connsiteY2" fmla="*/ 899997 h 899997"/>
              <a:gd name="connsiteX3" fmla="*/ 534289 w 534288"/>
              <a:gd name="connsiteY3" fmla="*/ 891831 h 899997"/>
              <a:gd name="connsiteX4" fmla="*/ 449998 w 534288"/>
              <a:gd name="connsiteY4" fmla="*/ 449998 h 899997"/>
              <a:gd name="connsiteX5" fmla="*/ 449998 w 534288"/>
              <a:gd name="connsiteY5" fmla="*/ 0 h 89999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34288" h="899997">
                <a:moveTo>
                  <a:pt x="449998" y="0"/>
                </a:moveTo>
                <a:cubicBezTo>
                  <a:pt x="201472" y="0"/>
                  <a:pt x="0" y="201472"/>
                  <a:pt x="0" y="449998"/>
                </a:cubicBezTo>
                <a:cubicBezTo>
                  <a:pt x="0" y="698525"/>
                  <a:pt x="201472" y="899997"/>
                  <a:pt x="449998" y="899997"/>
                </a:cubicBezTo>
                <a:cubicBezTo>
                  <a:pt x="478840" y="899997"/>
                  <a:pt x="506958" y="897013"/>
                  <a:pt x="534289" y="891831"/>
                </a:cubicBezTo>
                <a:lnTo>
                  <a:pt x="449998" y="449998"/>
                </a:lnTo>
                <a:lnTo>
                  <a:pt x="449998" y="0"/>
                </a:lnTo>
              </a:path>
            </a:pathLst>
          </a:custGeom>
          <a:solidFill>
            <a:srgbClr val="A2C4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Freeform 3"/>
          <p:cNvSpPr/>
          <p:nvPr/>
        </p:nvSpPr>
        <p:spPr>
          <a:xfrm>
            <a:off x="5640626" y="8197837"/>
            <a:ext cx="449998" cy="891844"/>
          </a:xfrm>
          <a:custGeom>
            <a:avLst/>
            <a:gdLst>
              <a:gd name="connsiteX0" fmla="*/ 449999 w 449998"/>
              <a:gd name="connsiteY0" fmla="*/ 449998 h 891844"/>
              <a:gd name="connsiteX1" fmla="*/ 0 w 449998"/>
              <a:gd name="connsiteY1" fmla="*/ 0 h 891844"/>
              <a:gd name="connsiteX2" fmla="*/ 0 w 449998"/>
              <a:gd name="connsiteY2" fmla="*/ 449998 h 891844"/>
              <a:gd name="connsiteX3" fmla="*/ 84289 w 449998"/>
              <a:gd name="connsiteY3" fmla="*/ 891844 h 891844"/>
              <a:gd name="connsiteX4" fmla="*/ 449999 w 449998"/>
              <a:gd name="connsiteY4" fmla="*/ 449998 h 8918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49998" h="891844">
                <a:moveTo>
                  <a:pt x="449999" y="449998"/>
                </a:moveTo>
                <a:cubicBezTo>
                  <a:pt x="449999" y="201472"/>
                  <a:pt x="248526" y="0"/>
                  <a:pt x="0" y="0"/>
                </a:cubicBezTo>
                <a:lnTo>
                  <a:pt x="0" y="449998"/>
                </a:lnTo>
                <a:lnTo>
                  <a:pt x="84289" y="891844"/>
                </a:lnTo>
                <a:cubicBezTo>
                  <a:pt x="292480" y="852347"/>
                  <a:pt x="449999" y="669696"/>
                  <a:pt x="449999" y="449998"/>
                </a:cubicBezTo>
              </a:path>
            </a:pathLst>
          </a:custGeom>
          <a:solidFill>
            <a:srgbClr val="6E29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Freeform 3"/>
          <p:cNvSpPr/>
          <p:nvPr/>
        </p:nvSpPr>
        <p:spPr>
          <a:xfrm>
            <a:off x="713649" y="9968827"/>
            <a:ext cx="3072701" cy="15875"/>
          </a:xfrm>
          <a:custGeom>
            <a:avLst/>
            <a:gdLst>
              <a:gd name="connsiteX0" fmla="*/ 6350 w 3072701"/>
              <a:gd name="connsiteY0" fmla="*/ 6350 h 15875"/>
              <a:gd name="connsiteX1" fmla="*/ 3066351 w 3072701"/>
              <a:gd name="connsiteY1" fmla="*/ 6350 h 15875"/>
            </a:gdLst>
            <a:ahLst/>
            <a:cxnLst>
              <a:cxn ang="0">
                <a:pos x="connsiteX0" y="connsiteY0"/>
              </a:cxn>
              <a:cxn ang="1">
                <a:pos x="connsiteX1" y="connsiteY1"/>
              </a:cxn>
            </a:cxnLst>
            <a:rect l="l" t="t" r="r" b="b"/>
            <a:pathLst>
              <a:path w="3072701" h="15875">
                <a:moveTo>
                  <a:pt x="6350" y="6350"/>
                </a:moveTo>
                <a:lnTo>
                  <a:pt x="3066351"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0" name="Freeform 3"/>
          <p:cNvSpPr/>
          <p:nvPr/>
        </p:nvSpPr>
        <p:spPr>
          <a:xfrm>
            <a:off x="3773647" y="9968827"/>
            <a:ext cx="3072701" cy="15875"/>
          </a:xfrm>
          <a:custGeom>
            <a:avLst/>
            <a:gdLst>
              <a:gd name="connsiteX0" fmla="*/ 3066351 w 3072701"/>
              <a:gd name="connsiteY0" fmla="*/ 6350 h 15875"/>
              <a:gd name="connsiteX1" fmla="*/ 6350 w 3072701"/>
              <a:gd name="connsiteY1" fmla="*/ 6350 h 15875"/>
            </a:gdLst>
            <a:ahLst/>
            <a:cxnLst>
              <a:cxn ang="0">
                <a:pos x="connsiteX0" y="connsiteY0"/>
              </a:cxn>
              <a:cxn ang="1">
                <a:pos x="connsiteX1" y="connsiteY1"/>
              </a:cxn>
            </a:cxnLst>
            <a:rect l="l" t="t" r="r" b="b"/>
            <a:pathLst>
              <a:path w="3072701" h="15875">
                <a:moveTo>
                  <a:pt x="3066351" y="6350"/>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pic>
        <p:nvPicPr>
          <p:cNvPr id="1071" name="Picture 3"/>
          <p:cNvPicPr>
            <a:picLocks noChangeAspect="1" noChangeArrowheads="1"/>
          </p:cNvPicPr>
          <p:nvPr/>
        </p:nvPicPr>
        <p:blipFill>
          <a:blip r:embed="rId2"/>
          <a:srcRect/>
          <a:stretch>
            <a:fillRect/>
          </a:stretch>
        </p:blipFill>
        <p:spPr bwMode="auto">
          <a:xfrm>
            <a:off x="0" y="0"/>
            <a:ext cx="7560005" cy="10692003"/>
          </a:xfrm>
          <a:prstGeom prst="rect">
            <a:avLst/>
          </a:prstGeom>
          <a:noFill/>
        </p:spPr>
      </p:pic>
      <p:sp>
        <p:nvSpPr>
          <p:cNvPr id="2" name="TextBox 1"/>
          <p:cNvSpPr txBox="1"/>
          <p:nvPr/>
        </p:nvSpPr>
        <p:spPr>
          <a:xfrm>
            <a:off x="711200" y="5118100"/>
            <a:ext cx="3622787" cy="353943"/>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What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current</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job</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title</a:t>
            </a:r>
            <a:r>
              <a:rPr lang="en-US" altLang="zh-CN" sz="2000" b="1" dirty="0" smtClean="0">
                <a:solidFill>
                  <a:srgbClr val="000000"/>
                </a:solidFill>
                <a:latin typeface="Geogrotesque" pitchFamily="18" charset="0"/>
                <a:cs typeface="Geogrotesque" pitchFamily="18" charset="0"/>
              </a:rPr>
              <a:t>?</a:t>
            </a:r>
          </a:p>
        </p:txBody>
      </p:sp>
      <p:sp>
        <p:nvSpPr>
          <p:cNvPr id="1072" name="TextBox 1"/>
          <p:cNvSpPr txBox="1"/>
          <p:nvPr/>
        </p:nvSpPr>
        <p:spPr>
          <a:xfrm>
            <a:off x="884237" y="6019800"/>
            <a:ext cx="889000" cy="2374900"/>
          </a:xfrm>
          <a:prstGeom prst="rect">
            <a:avLst/>
          </a:prstGeom>
          <a:noFill/>
        </p:spPr>
        <p:txBody>
          <a:bodyPr wrap="none" lIns="0" tIns="0" rIns="0" rtlCol="0">
            <a:spAutoFit/>
          </a:bodyPr>
          <a:lstStyle/>
          <a:p>
            <a:pPr>
              <a:lnSpc>
                <a:spcPts val="11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Leader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Test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sz="1000" dirty="0" smtClean="0">
                <a:solidFill>
                  <a:srgbClr val="000000"/>
                </a:solidFill>
                <a:latin typeface="Geogrotesque" pitchFamily="18" charset="0"/>
                <a:cs typeface="Geogrotesque" pitchFamily="18" charset="0"/>
              </a:rPr>
              <a:t>Business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Analyst</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sz="1000" dirty="0" smtClean="0">
                <a:solidFill>
                  <a:srgbClr val="000000"/>
                </a:solidFill>
                <a:latin typeface="Geogrotesque" pitchFamily="18" charset="0"/>
                <a:cs typeface="Geogrotesque" pitchFamily="18" charset="0"/>
              </a:rPr>
              <a:t>Project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Developer</a:t>
            </a:r>
          </a:p>
          <a:p>
            <a:pPr>
              <a:lnSpc>
                <a:spcPts val="1000"/>
              </a:lnSpc>
            </a:pPr>
            <a:endParaRPr lang="en-US" altLang="zh-CN" dirty="0" smtClean="0"/>
          </a:p>
          <a:p>
            <a:pPr>
              <a:lnSpc>
                <a:spcPts val="1500"/>
              </a:lnSpc>
              <a:tabLst>
                <a:tab pos="76200" algn="l"/>
                <a:tab pos="177800" algn="l"/>
                <a:tab pos="279400" algn="l"/>
                <a:tab pos="355600" algn="l"/>
                <a:tab pos="419100" algn="l"/>
                <a:tab pos="558800" algn="l"/>
              </a:tabLst>
            </a:pPr>
            <a:r>
              <a:rPr lang="en-US" altLang="zh-CN" dirty="0" smtClean="0"/>
              <a:t>	</a:t>
            </a:r>
            <a:r>
              <a:rPr lang="en-US" altLang="zh-CN" sz="1000" dirty="0" smtClean="0">
                <a:solidFill>
                  <a:srgbClr val="000000"/>
                </a:solidFill>
                <a:latin typeface="Geogrotesque" pitchFamily="18" charset="0"/>
                <a:cs typeface="Geogrotesque" pitchFamily="18" charset="0"/>
              </a:rPr>
              <a:t>System</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Analyst</a:t>
            </a:r>
          </a:p>
        </p:txBody>
      </p:sp>
      <p:sp>
        <p:nvSpPr>
          <p:cNvPr id="1073" name="TextBox 1"/>
          <p:cNvSpPr txBox="1"/>
          <p:nvPr/>
        </p:nvSpPr>
        <p:spPr>
          <a:xfrm>
            <a:off x="503237" y="8521700"/>
            <a:ext cx="1206500" cy="1104900"/>
          </a:xfrm>
          <a:prstGeom prst="rect">
            <a:avLst/>
          </a:prstGeom>
          <a:noFill/>
        </p:spPr>
        <p:txBody>
          <a:bodyPr wrap="none" lIns="0" tIns="0" rIns="0" rtlCol="0">
            <a:spAutoFit/>
          </a:bodyPr>
          <a:lstStyle/>
          <a:p>
            <a:pPr>
              <a:lnSpc>
                <a:spcPts val="1100"/>
              </a:lnSpc>
              <a:tabLst>
                <a:tab pos="355600" algn="l"/>
                <a:tab pos="609600" algn="l"/>
              </a:tabLst>
            </a:pPr>
            <a:r>
              <a:rPr lang="en-US" altLang="zh-CN" sz="1000" dirty="0" smtClean="0">
                <a:solidFill>
                  <a:srgbClr val="000000"/>
                </a:solidFill>
                <a:latin typeface="Geogrotesque" pitchFamily="18" charset="0"/>
                <a:cs typeface="Geogrotesque" pitchFamily="18" charset="0"/>
              </a:rPr>
              <a:t>CEO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General</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355600" algn="l"/>
                <a:tab pos="609600" algn="l"/>
              </a:tabLst>
            </a:pPr>
            <a:r>
              <a:rPr lang="en-US" altLang="zh-CN" sz="1000" dirty="0" smtClean="0">
                <a:solidFill>
                  <a:srgbClr val="000000"/>
                </a:solidFill>
                <a:latin typeface="Geogrotesque" pitchFamily="18" charset="0"/>
                <a:cs typeface="Geogrotesque" pitchFamily="18" charset="0"/>
              </a:rPr>
              <a:t>Business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Unit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355600" algn="l"/>
                <a:tab pos="609600" algn="l"/>
              </a:tabLst>
            </a:pPr>
            <a:r>
              <a:rPr lang="en-US" altLang="zh-CN" dirty="0" smtClean="0"/>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Architect</a:t>
            </a:r>
          </a:p>
          <a:p>
            <a:pPr>
              <a:lnSpc>
                <a:spcPts val="1000"/>
              </a:lnSpc>
            </a:pPr>
            <a:endParaRPr lang="en-US" altLang="zh-CN" dirty="0" smtClean="0"/>
          </a:p>
          <a:p>
            <a:pPr>
              <a:lnSpc>
                <a:spcPts val="1500"/>
              </a:lnSpc>
              <a:tabLst>
                <a:tab pos="355600" algn="l"/>
                <a:tab pos="609600" algn="l"/>
              </a:tabLst>
            </a:pPr>
            <a:r>
              <a:rPr lang="en-US" altLang="zh-CN" dirty="0" smtClean="0"/>
              <a:t>	</a:t>
            </a:r>
            <a:r>
              <a:rPr lang="en-US" altLang="zh-CN" sz="1000" dirty="0" smtClean="0">
                <a:solidFill>
                  <a:srgbClr val="000000"/>
                </a:solidFill>
                <a:latin typeface="Geogrotesque" pitchFamily="18" charset="0"/>
                <a:cs typeface="Geogrotesque" pitchFamily="18" charset="0"/>
              </a:rPr>
              <a:t>CIO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IT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p:txBody>
      </p:sp>
      <p:sp>
        <p:nvSpPr>
          <p:cNvPr id="1074" name="TextBox 1"/>
          <p:cNvSpPr txBox="1"/>
          <p:nvPr/>
        </p:nvSpPr>
        <p:spPr>
          <a:xfrm>
            <a:off x="2032000" y="5905500"/>
            <a:ext cx="571500" cy="2540000"/>
          </a:xfrm>
          <a:prstGeom prst="rect">
            <a:avLst/>
          </a:prstGeom>
          <a:noFill/>
        </p:spPr>
        <p:txBody>
          <a:bodyPr wrap="none" lIns="0" tIns="0" rIns="0" rtlCol="0">
            <a:spAutoFit/>
          </a:bodyPr>
          <a:lstStyle/>
          <a:p>
            <a:pPr>
              <a:lnSpc>
                <a:spcPts val="2400"/>
              </a:lnSpc>
              <a:tabLst/>
            </a:pPr>
            <a:r>
              <a:rPr lang="en-US" altLang="zh-CN" sz="2000" b="1" dirty="0" smtClean="0">
                <a:solidFill>
                  <a:srgbClr val="A2C43A"/>
                </a:solidFill>
                <a:latin typeface="Geogrotesque" pitchFamily="18" charset="0"/>
                <a:cs typeface="Geogrotesque" pitchFamily="18" charset="0"/>
              </a:rPr>
              <a:t>1288</a:t>
            </a:r>
          </a:p>
          <a:p>
            <a:pPr>
              <a:lnSpc>
                <a:spcPts val="2500"/>
              </a:lnSpc>
              <a:tabLst/>
            </a:pPr>
            <a:r>
              <a:rPr lang="en-US" altLang="zh-CN" sz="2000" b="1" dirty="0" smtClean="0">
                <a:solidFill>
                  <a:srgbClr val="6E297C"/>
                </a:solidFill>
                <a:latin typeface="Geogrotesque" pitchFamily="18" charset="0"/>
                <a:cs typeface="Geogrotesque" pitchFamily="18" charset="0"/>
              </a:rPr>
              <a:t>582</a:t>
            </a:r>
          </a:p>
          <a:p>
            <a:pPr>
              <a:lnSpc>
                <a:spcPts val="2500"/>
              </a:lnSpc>
              <a:tabLst/>
            </a:pPr>
            <a:r>
              <a:rPr lang="en-US" altLang="zh-CN" sz="2000" b="1" dirty="0" smtClean="0">
                <a:solidFill>
                  <a:srgbClr val="6E297C"/>
                </a:solidFill>
                <a:latin typeface="Geogrotesque" pitchFamily="18" charset="0"/>
                <a:cs typeface="Geogrotesque" pitchFamily="18" charset="0"/>
              </a:rPr>
              <a:t>459</a:t>
            </a:r>
          </a:p>
          <a:p>
            <a:pPr>
              <a:lnSpc>
                <a:spcPts val="2500"/>
              </a:lnSpc>
              <a:tabLst/>
            </a:pPr>
            <a:r>
              <a:rPr lang="en-US" altLang="zh-CN" sz="2000" b="1" dirty="0" smtClean="0">
                <a:solidFill>
                  <a:srgbClr val="A2C43A"/>
                </a:solidFill>
                <a:latin typeface="Geogrotesque" pitchFamily="18" charset="0"/>
                <a:cs typeface="Geogrotesque" pitchFamily="18" charset="0"/>
              </a:rPr>
              <a:t>123</a:t>
            </a:r>
          </a:p>
          <a:p>
            <a:pPr>
              <a:lnSpc>
                <a:spcPts val="2500"/>
              </a:lnSpc>
              <a:tabLst/>
            </a:pPr>
            <a:r>
              <a:rPr lang="en-US" altLang="zh-CN" sz="2000" b="1" dirty="0" smtClean="0">
                <a:solidFill>
                  <a:srgbClr val="6E297C"/>
                </a:solidFill>
                <a:latin typeface="Geogrotesque" pitchFamily="18" charset="0"/>
                <a:cs typeface="Geogrotesque" pitchFamily="18" charset="0"/>
              </a:rPr>
              <a:t>106</a:t>
            </a:r>
          </a:p>
          <a:p>
            <a:pPr>
              <a:lnSpc>
                <a:spcPts val="2500"/>
              </a:lnSpc>
              <a:tabLst/>
            </a:pPr>
            <a:r>
              <a:rPr lang="en-US" altLang="zh-CN" sz="2000" b="1" dirty="0" smtClean="0">
                <a:solidFill>
                  <a:srgbClr val="6E297C"/>
                </a:solidFill>
                <a:latin typeface="Geogrotesque" pitchFamily="18" charset="0"/>
                <a:cs typeface="Geogrotesque" pitchFamily="18" charset="0"/>
              </a:rPr>
              <a:t>80</a:t>
            </a:r>
          </a:p>
          <a:p>
            <a:pPr>
              <a:lnSpc>
                <a:spcPts val="2500"/>
              </a:lnSpc>
              <a:tabLst/>
            </a:pPr>
            <a:r>
              <a:rPr lang="en-US" altLang="zh-CN" sz="2000" b="1" dirty="0" smtClean="0">
                <a:solidFill>
                  <a:srgbClr val="A2C43A"/>
                </a:solidFill>
                <a:latin typeface="Geogrotesque" pitchFamily="18" charset="0"/>
                <a:cs typeface="Geogrotesque" pitchFamily="18" charset="0"/>
              </a:rPr>
              <a:t>80</a:t>
            </a:r>
          </a:p>
          <a:p>
            <a:pPr>
              <a:lnSpc>
                <a:spcPts val="2500"/>
              </a:lnSpc>
              <a:tabLst/>
            </a:pPr>
            <a:r>
              <a:rPr lang="en-US" altLang="zh-CN" sz="2000" b="1" dirty="0" smtClean="0">
                <a:solidFill>
                  <a:srgbClr val="A2C43A"/>
                </a:solidFill>
                <a:latin typeface="Geogrotesque" pitchFamily="18" charset="0"/>
                <a:cs typeface="Geogrotesque" pitchFamily="18" charset="0"/>
              </a:rPr>
              <a:t>61</a:t>
            </a:r>
          </a:p>
        </p:txBody>
      </p:sp>
      <p:sp>
        <p:nvSpPr>
          <p:cNvPr id="1075" name="TextBox 1"/>
          <p:cNvSpPr txBox="1"/>
          <p:nvPr/>
        </p:nvSpPr>
        <p:spPr>
          <a:xfrm>
            <a:off x="2032000" y="8407400"/>
            <a:ext cx="279400" cy="1270000"/>
          </a:xfrm>
          <a:prstGeom prst="rect">
            <a:avLst/>
          </a:prstGeom>
          <a:noFill/>
        </p:spPr>
        <p:txBody>
          <a:bodyPr wrap="none" lIns="0" tIns="0" rIns="0" rtlCol="0">
            <a:spAutoFit/>
          </a:bodyPr>
          <a:lstStyle/>
          <a:p>
            <a:pPr>
              <a:lnSpc>
                <a:spcPts val="2400"/>
              </a:lnSpc>
              <a:tabLst/>
            </a:pPr>
            <a:r>
              <a:rPr lang="en-US" altLang="zh-CN" sz="2000" b="1" dirty="0" smtClean="0">
                <a:solidFill>
                  <a:srgbClr val="6E297C"/>
                </a:solidFill>
                <a:latin typeface="Geogrotesque" pitchFamily="18" charset="0"/>
                <a:cs typeface="Geogrotesque" pitchFamily="18" charset="0"/>
              </a:rPr>
              <a:t>40</a:t>
            </a:r>
          </a:p>
          <a:p>
            <a:pPr>
              <a:lnSpc>
                <a:spcPts val="2500"/>
              </a:lnSpc>
              <a:tabLst/>
            </a:pPr>
            <a:r>
              <a:rPr lang="en-US" altLang="zh-CN" sz="2000" b="1" dirty="0" smtClean="0">
                <a:solidFill>
                  <a:srgbClr val="6E297C"/>
                </a:solidFill>
                <a:latin typeface="Geogrotesque" pitchFamily="18" charset="0"/>
                <a:cs typeface="Geogrotesque" pitchFamily="18" charset="0"/>
              </a:rPr>
              <a:t>33</a:t>
            </a:r>
          </a:p>
          <a:p>
            <a:pPr>
              <a:lnSpc>
                <a:spcPts val="2500"/>
              </a:lnSpc>
              <a:tabLst/>
            </a:pPr>
            <a:r>
              <a:rPr lang="en-US" altLang="zh-CN" sz="2000" b="1" dirty="0" smtClean="0">
                <a:solidFill>
                  <a:srgbClr val="A2C43A"/>
                </a:solidFill>
                <a:latin typeface="Geogrotesque" pitchFamily="18" charset="0"/>
                <a:cs typeface="Geogrotesque" pitchFamily="18" charset="0"/>
              </a:rPr>
              <a:t>28</a:t>
            </a:r>
          </a:p>
          <a:p>
            <a:pPr>
              <a:lnSpc>
                <a:spcPts val="2500"/>
              </a:lnSpc>
              <a:tabLst/>
            </a:pPr>
            <a:r>
              <a:rPr lang="en-US" altLang="zh-CN" sz="2000" b="1" dirty="0" smtClean="0">
                <a:solidFill>
                  <a:srgbClr val="6E297C"/>
                </a:solidFill>
                <a:latin typeface="Geogrotesque" pitchFamily="18" charset="0"/>
                <a:cs typeface="Geogrotesque" pitchFamily="18" charset="0"/>
              </a:rPr>
              <a:t>26</a:t>
            </a:r>
          </a:p>
        </p:txBody>
      </p:sp>
      <p:sp>
        <p:nvSpPr>
          <p:cNvPr id="1076" name="TextBox 1"/>
          <p:cNvSpPr txBox="1"/>
          <p:nvPr/>
        </p:nvSpPr>
        <p:spPr>
          <a:xfrm>
            <a:off x="711200" y="660400"/>
            <a:ext cx="6041719" cy="353943"/>
          </a:xfrm>
          <a:prstGeom prst="rect">
            <a:avLst/>
          </a:prstGeom>
          <a:noFill/>
        </p:spPr>
        <p:txBody>
          <a:bodyPr wrap="none" lIns="0" tIns="0" rIns="0" rtlCol="0">
            <a:spAutoFit/>
          </a:bodyPr>
          <a:lstStyle/>
          <a:p>
            <a:pPr>
              <a:lnSpc>
                <a:spcPts val="2400"/>
              </a:lnSpc>
              <a:tabLst/>
            </a:pPr>
            <a:r>
              <a:rPr lang="en-US" altLang="zh-CN" sz="2000" b="1" dirty="0" smtClean="0">
                <a:solidFill>
                  <a:srgbClr val="000000"/>
                </a:solidFill>
                <a:latin typeface="Geogrotesque" pitchFamily="18" charset="0"/>
                <a:cs typeface="Geogrotesque" pitchFamily="18" charset="0"/>
              </a:rPr>
              <a:t>To</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which</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industry</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does</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your</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organization</a:t>
            </a:r>
            <a:r>
              <a:rPr lang="tr-TR" altLang="zh-CN" sz="2000" b="1" dirty="0" smtClean="0">
                <a:solidFill>
                  <a:srgbClr val="000000"/>
                </a:solidFill>
                <a:latin typeface="Geogrotesque" pitchFamily="18" charset="0"/>
                <a:cs typeface="Geogrotesque" pitchFamily="18" charset="0"/>
              </a:rPr>
              <a:t> </a:t>
            </a:r>
            <a:r>
              <a:rPr lang="en-US" altLang="zh-CN" sz="2000" b="1" dirty="0" smtClean="0">
                <a:solidFill>
                  <a:srgbClr val="000000"/>
                </a:solidFill>
                <a:latin typeface="Geogrotesque" pitchFamily="18" charset="0"/>
                <a:cs typeface="Geogrotesque" pitchFamily="18" charset="0"/>
              </a:rPr>
              <a:t>belong</a:t>
            </a:r>
            <a:r>
              <a:rPr lang="en-US" altLang="zh-CN" sz="2000" b="1" dirty="0" smtClean="0">
                <a:solidFill>
                  <a:srgbClr val="000000"/>
                </a:solidFill>
                <a:latin typeface="Geogrotesque" pitchFamily="18" charset="0"/>
                <a:cs typeface="Geogrotesque" pitchFamily="18" charset="0"/>
              </a:rPr>
              <a:t>?</a:t>
            </a:r>
          </a:p>
        </p:txBody>
      </p:sp>
      <p:sp>
        <p:nvSpPr>
          <p:cNvPr id="1077" name="TextBox 1"/>
          <p:cNvSpPr txBox="1"/>
          <p:nvPr/>
        </p:nvSpPr>
        <p:spPr>
          <a:xfrm>
            <a:off x="3886200" y="1701800"/>
            <a:ext cx="2552700" cy="1803400"/>
          </a:xfrm>
          <a:prstGeom prst="rect">
            <a:avLst/>
          </a:prstGeom>
          <a:noFill/>
        </p:spPr>
        <p:txBody>
          <a:bodyPr wrap="none" lIns="0" tIns="0" rIns="0" rtlCol="0">
            <a:spAutoFit/>
          </a:bodyPr>
          <a:lstStyle/>
          <a:p>
            <a:pPr>
              <a:lnSpc>
                <a:spcPts val="1400"/>
              </a:lnSpc>
              <a:tabLst>
                <a:tab pos="76200" algn="l"/>
              </a:tabLst>
            </a:pPr>
            <a:r>
              <a:rPr lang="en-US" altLang="zh-CN" sz="1200" dirty="0" smtClean="0">
                <a:solidFill>
                  <a:srgbClr val="1192D1"/>
                </a:solidFill>
                <a:latin typeface="Segoe UI" pitchFamily="18" charset="0"/>
                <a:cs typeface="Segoe UI" pitchFamily="18" charset="0"/>
              </a:rPr>
              <a:t>124</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Healthcare</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Medical</a:t>
            </a:r>
          </a:p>
          <a:p>
            <a:pPr>
              <a:lnSpc>
                <a:spcPts val="1800"/>
              </a:lnSpc>
              <a:tabLst>
                <a:tab pos="76200" algn="l"/>
              </a:tabLst>
            </a:pPr>
            <a:r>
              <a:rPr lang="en-US" altLang="zh-CN" sz="1200" dirty="0" smtClean="0">
                <a:solidFill>
                  <a:srgbClr val="EE2F7C"/>
                </a:solidFill>
                <a:latin typeface="Segoe UI" pitchFamily="18" charset="0"/>
                <a:cs typeface="Segoe UI" pitchFamily="18" charset="0"/>
              </a:rPr>
              <a:t>104</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Consumer</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Products,</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Retail</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Distribution</a:t>
            </a:r>
          </a:p>
          <a:p>
            <a:pPr>
              <a:lnSpc>
                <a:spcPts val="1800"/>
              </a:lnSpc>
              <a:tabLst>
                <a:tab pos="76200" algn="l"/>
              </a:tabLst>
            </a:pPr>
            <a:r>
              <a:rPr lang="en-US" altLang="zh-CN" dirty="0" smtClean="0"/>
              <a:t>	</a:t>
            </a:r>
            <a:r>
              <a:rPr lang="en-US" altLang="zh-CN" sz="1200" dirty="0" smtClean="0">
                <a:solidFill>
                  <a:srgbClr val="FCB316"/>
                </a:solidFill>
                <a:latin typeface="Segoe UI" pitchFamily="18" charset="0"/>
                <a:cs typeface="Segoe UI" pitchFamily="18" charset="0"/>
              </a:rPr>
              <a:t>93</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Public</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Sector</a:t>
            </a:r>
          </a:p>
          <a:p>
            <a:pPr>
              <a:lnSpc>
                <a:spcPts val="1800"/>
              </a:lnSpc>
              <a:tabLst>
                <a:tab pos="76200" algn="l"/>
              </a:tabLst>
            </a:pPr>
            <a:r>
              <a:rPr lang="en-US" altLang="zh-CN" dirty="0" smtClean="0"/>
              <a:t>	</a:t>
            </a:r>
            <a:r>
              <a:rPr lang="en-US" altLang="zh-CN" sz="1200" dirty="0" smtClean="0">
                <a:solidFill>
                  <a:srgbClr val="619882"/>
                </a:solidFill>
                <a:latin typeface="Segoe UI" pitchFamily="18" charset="0"/>
                <a:cs typeface="Segoe UI" pitchFamily="18" charset="0"/>
              </a:rPr>
              <a:t>84</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Automotive</a:t>
            </a:r>
          </a:p>
          <a:p>
            <a:pPr>
              <a:lnSpc>
                <a:spcPts val="1800"/>
              </a:lnSpc>
              <a:tabLst>
                <a:tab pos="76200" algn="l"/>
              </a:tabLst>
            </a:pPr>
            <a:r>
              <a:rPr lang="en-US" altLang="zh-CN" dirty="0" smtClean="0"/>
              <a:t>	</a:t>
            </a:r>
            <a:r>
              <a:rPr lang="en-US" altLang="zh-CN" sz="1200" dirty="0" smtClean="0">
                <a:solidFill>
                  <a:srgbClr val="00C0F3"/>
                </a:solidFill>
                <a:latin typeface="Segoe UI" pitchFamily="18" charset="0"/>
                <a:cs typeface="Segoe UI" pitchFamily="18" charset="0"/>
              </a:rPr>
              <a:t>61</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Education</a:t>
            </a:r>
          </a:p>
          <a:p>
            <a:pPr>
              <a:lnSpc>
                <a:spcPts val="1800"/>
              </a:lnSpc>
              <a:tabLst>
                <a:tab pos="76200" algn="l"/>
              </a:tabLst>
            </a:pPr>
            <a:r>
              <a:rPr lang="en-US" altLang="zh-CN" dirty="0" smtClean="0"/>
              <a:t>	</a:t>
            </a:r>
            <a:r>
              <a:rPr lang="en-US" altLang="zh-CN" sz="1200" dirty="0" smtClean="0">
                <a:solidFill>
                  <a:srgbClr val="8E7C36"/>
                </a:solidFill>
                <a:latin typeface="Segoe UI" pitchFamily="18" charset="0"/>
                <a:cs typeface="Segoe UI" pitchFamily="18" charset="0"/>
              </a:rPr>
              <a:t>53</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Transportation</a:t>
            </a:r>
          </a:p>
          <a:p>
            <a:pPr>
              <a:lnSpc>
                <a:spcPts val="1800"/>
              </a:lnSpc>
              <a:tabLst>
                <a:tab pos="76200" algn="l"/>
              </a:tabLst>
            </a:pPr>
            <a:r>
              <a:rPr lang="en-US" altLang="zh-CN" dirty="0" smtClean="0"/>
              <a:t>	</a:t>
            </a:r>
            <a:r>
              <a:rPr lang="en-US" altLang="zh-CN" sz="1200" dirty="0" smtClean="0">
                <a:solidFill>
                  <a:srgbClr val="F47B20"/>
                </a:solidFill>
                <a:latin typeface="Segoe UI" pitchFamily="18" charset="0"/>
                <a:cs typeface="Segoe UI" pitchFamily="18" charset="0"/>
              </a:rPr>
              <a:t>50</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Manufacturing</a:t>
            </a:r>
          </a:p>
          <a:p>
            <a:pPr>
              <a:lnSpc>
                <a:spcPts val="1800"/>
              </a:lnSpc>
              <a:tabLst>
                <a:tab pos="76200" algn="l"/>
              </a:tabLst>
            </a:pPr>
            <a:r>
              <a:rPr lang="en-US" altLang="zh-CN" sz="1200" dirty="0" smtClean="0">
                <a:solidFill>
                  <a:srgbClr val="FCE320"/>
                </a:solidFill>
                <a:latin typeface="Segoe UI" pitchFamily="18" charset="0"/>
                <a:cs typeface="Segoe UI" pitchFamily="18" charset="0"/>
              </a:rPr>
              <a:t>344</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Other</a:t>
            </a:r>
          </a:p>
        </p:txBody>
      </p:sp>
      <p:sp>
        <p:nvSpPr>
          <p:cNvPr id="1078" name="TextBox 1"/>
          <p:cNvSpPr txBox="1"/>
          <p:nvPr/>
        </p:nvSpPr>
        <p:spPr>
          <a:xfrm>
            <a:off x="2349500" y="1701800"/>
            <a:ext cx="1041400" cy="1790700"/>
          </a:xfrm>
          <a:prstGeom prst="rect">
            <a:avLst/>
          </a:prstGeom>
          <a:noFill/>
        </p:spPr>
        <p:txBody>
          <a:bodyPr wrap="none" lIns="0" tIns="0" rIns="0" rtlCol="0">
            <a:spAutoFit/>
          </a:bodyPr>
          <a:lstStyle/>
          <a:p>
            <a:pPr>
              <a:lnSpc>
                <a:spcPts val="1400"/>
              </a:lnSpc>
              <a:tabLst/>
            </a:pPr>
            <a:r>
              <a:rPr lang="en-US" altLang="zh-CN" sz="1200" dirty="0" smtClean="0">
                <a:solidFill>
                  <a:srgbClr val="F47B20"/>
                </a:solidFill>
                <a:latin typeface="Segoe UI" pitchFamily="18" charset="0"/>
                <a:cs typeface="Segoe UI" pitchFamily="18" charset="0"/>
              </a:rPr>
              <a:t>1580</a:t>
            </a:r>
          </a:p>
          <a:p>
            <a:pPr>
              <a:lnSpc>
                <a:spcPts val="1000"/>
              </a:lnSpc>
              <a:tabLst/>
            </a:pPr>
            <a:r>
              <a:rPr lang="en-US" altLang="zh-CN" sz="1000" i="1" dirty="0" smtClean="0">
                <a:solidFill>
                  <a:srgbClr val="000000"/>
                </a:solidFill>
                <a:latin typeface="Geogrotesque" pitchFamily="18" charset="0"/>
                <a:cs typeface="Geogrotesque" pitchFamily="18" charset="0"/>
              </a:rPr>
              <a:t>Information</a:t>
            </a:r>
          </a:p>
          <a:p>
            <a:pPr>
              <a:lnSpc>
                <a:spcPts val="1100"/>
              </a:lnSpc>
              <a:tabLst/>
            </a:pPr>
            <a:r>
              <a:rPr lang="en-US" altLang="zh-CN" sz="1000" i="1" dirty="0" smtClean="0">
                <a:solidFill>
                  <a:srgbClr val="000000"/>
                </a:solidFill>
                <a:latin typeface="Geogrotesque" pitchFamily="18" charset="0"/>
                <a:cs typeface="Geogrotesque" pitchFamily="18" charset="0"/>
              </a:rPr>
              <a:t>Technologies</a:t>
            </a:r>
          </a:p>
          <a:p>
            <a:pPr>
              <a:lnSpc>
                <a:spcPts val="1000"/>
              </a:lnSpc>
            </a:pPr>
            <a:endParaRPr lang="en-US" altLang="zh-CN" dirty="0" smtClean="0"/>
          </a:p>
          <a:p>
            <a:pPr>
              <a:lnSpc>
                <a:spcPts val="2000"/>
              </a:lnSpc>
              <a:tabLst/>
            </a:pPr>
            <a:r>
              <a:rPr lang="en-US" altLang="zh-CN" sz="1200" dirty="0" smtClean="0">
                <a:solidFill>
                  <a:srgbClr val="A2C43A"/>
                </a:solidFill>
                <a:latin typeface="Segoe UI" pitchFamily="18" charset="0"/>
                <a:cs typeface="Segoe UI" pitchFamily="18" charset="0"/>
              </a:rPr>
              <a:t>492</a:t>
            </a:r>
          </a:p>
          <a:p>
            <a:pPr>
              <a:lnSpc>
                <a:spcPts val="1000"/>
              </a:lnSpc>
              <a:tabLst/>
            </a:pPr>
            <a:r>
              <a:rPr lang="en-US" altLang="zh-CN" sz="1000" i="1" dirty="0" smtClean="0">
                <a:solidFill>
                  <a:srgbClr val="000000"/>
                </a:solidFill>
                <a:latin typeface="Geogrotesque" pitchFamily="18" charset="0"/>
                <a:cs typeface="Geogrotesque" pitchFamily="18" charset="0"/>
              </a:rPr>
              <a:t>Financial</a:t>
            </a:r>
          </a:p>
          <a:p>
            <a:pPr>
              <a:lnSpc>
                <a:spcPts val="1100"/>
              </a:lnSpc>
              <a:tabLst/>
            </a:pPr>
            <a:r>
              <a:rPr lang="en-US" altLang="zh-CN" sz="1000" i="1" dirty="0" smtClean="0">
                <a:solidFill>
                  <a:srgbClr val="000000"/>
                </a:solidFill>
                <a:latin typeface="Geogrotesque" pitchFamily="18" charset="0"/>
                <a:cs typeface="Geogrotesque" pitchFamily="18" charset="0"/>
              </a:rPr>
              <a:t>Services</a:t>
            </a:r>
          </a:p>
          <a:p>
            <a:pPr>
              <a:lnSpc>
                <a:spcPts val="1000"/>
              </a:lnSpc>
            </a:pPr>
            <a:endParaRPr lang="en-US" altLang="zh-CN" dirty="0" smtClean="0"/>
          </a:p>
          <a:p>
            <a:pPr>
              <a:lnSpc>
                <a:spcPts val="2000"/>
              </a:lnSpc>
              <a:tabLst/>
            </a:pPr>
            <a:r>
              <a:rPr lang="en-US" altLang="zh-CN" sz="1200" dirty="0" smtClean="0">
                <a:solidFill>
                  <a:srgbClr val="6E297C"/>
                </a:solidFill>
                <a:latin typeface="Segoe UI" pitchFamily="18" charset="0"/>
                <a:cs typeface="Segoe UI" pitchFamily="18" charset="0"/>
              </a:rPr>
              <a:t>296</a:t>
            </a:r>
          </a:p>
          <a:p>
            <a:pPr>
              <a:lnSpc>
                <a:spcPts val="1000"/>
              </a:lnSpc>
              <a:tabLst/>
            </a:pPr>
            <a:r>
              <a:rPr lang="en-US" altLang="zh-CN" sz="1000" i="1" dirty="0" smtClean="0">
                <a:solidFill>
                  <a:srgbClr val="000000"/>
                </a:solidFill>
                <a:latin typeface="Geogrotesque" pitchFamily="18" charset="0"/>
                <a:cs typeface="Geogrotesque" pitchFamily="18" charset="0"/>
              </a:rPr>
              <a:t>Telecom,</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Media</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Geogrotesque" pitchFamily="18" charset="0"/>
                <a:cs typeface="Geogrotesque" pitchFamily="18" charset="0"/>
              </a:rPr>
              <a:t>and</a:t>
            </a:r>
          </a:p>
          <a:p>
            <a:pPr>
              <a:lnSpc>
                <a:spcPts val="1200"/>
              </a:lnSpc>
              <a:tabLst/>
            </a:pPr>
            <a:r>
              <a:rPr lang="en-US" altLang="zh-CN" sz="1000" i="1" dirty="0" smtClean="0">
                <a:solidFill>
                  <a:srgbClr val="000000"/>
                </a:solidFill>
                <a:latin typeface="Geogrotesque" pitchFamily="18" charset="0"/>
                <a:cs typeface="Geogrotesque" pitchFamily="18" charset="0"/>
              </a:rPr>
              <a:t>Entertainment</a:t>
            </a:r>
          </a:p>
        </p:txBody>
      </p:sp>
      <p:sp>
        <p:nvSpPr>
          <p:cNvPr id="1079" name="TextBox 1"/>
          <p:cNvSpPr txBox="1"/>
          <p:nvPr/>
        </p:nvSpPr>
        <p:spPr>
          <a:xfrm>
            <a:off x="4008437" y="6007100"/>
            <a:ext cx="1181100" cy="2057400"/>
          </a:xfrm>
          <a:prstGeom prst="rect">
            <a:avLst/>
          </a:prstGeom>
          <a:noFill/>
        </p:spPr>
        <p:txBody>
          <a:bodyPr wrap="none" lIns="0" tIns="0" rIns="0" rtlCol="0">
            <a:spAutoFit/>
          </a:bodyPr>
          <a:lstStyle/>
          <a:p>
            <a:pPr>
              <a:lnSpc>
                <a:spcPts val="1100"/>
              </a:lnSpc>
              <a:tabLst>
                <a:tab pos="63500" algn="l"/>
                <a:tab pos="127000" algn="l"/>
                <a:tab pos="139700" algn="l"/>
                <a:tab pos="330200" algn="l"/>
                <a:tab pos="469900" algn="l"/>
                <a:tab pos="901700" algn="l"/>
              </a:tabLst>
            </a:pPr>
            <a:r>
              <a:rPr lang="en-US" altLang="zh-CN" sz="1000" dirty="0" smtClean="0">
                <a:solidFill>
                  <a:srgbClr val="000000"/>
                </a:solidFill>
                <a:latin typeface="Geogrotesque" pitchFamily="18" charset="0"/>
                <a:cs typeface="Geogrotesque" pitchFamily="18" charset="0"/>
              </a:rPr>
              <a:t>Development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Academic</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Professor</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Operations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Enterprise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Architect</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R&amp;D</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Manager</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Database</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Admin</a:t>
            </a:r>
          </a:p>
          <a:p>
            <a:pPr>
              <a:lnSpc>
                <a:spcPts val="1000"/>
              </a:lnSpc>
            </a:pPr>
            <a:endParaRPr lang="en-US" altLang="zh-CN" dirty="0" smtClean="0"/>
          </a:p>
          <a:p>
            <a:pPr>
              <a:lnSpc>
                <a:spcPts val="1500"/>
              </a:lnSpc>
              <a:tabLst>
                <a:tab pos="63500" algn="l"/>
                <a:tab pos="127000" algn="l"/>
                <a:tab pos="139700" algn="l"/>
                <a:tab pos="330200" algn="l"/>
                <a:tab pos="469900" algn="l"/>
                <a:tab pos="901700" algn="l"/>
              </a:tabLst>
            </a:pPr>
            <a:r>
              <a:rPr lang="en-US" altLang="zh-CN" dirty="0" smtClean="0"/>
              <a:t>						</a:t>
            </a:r>
            <a:r>
              <a:rPr lang="en-US" altLang="zh-CN" sz="1000" dirty="0" smtClean="0">
                <a:solidFill>
                  <a:srgbClr val="000000"/>
                </a:solidFill>
                <a:latin typeface="Geogrotesque" pitchFamily="18" charset="0"/>
                <a:cs typeface="Geogrotesque" pitchFamily="18" charset="0"/>
              </a:rPr>
              <a:t>Other</a:t>
            </a:r>
          </a:p>
        </p:txBody>
      </p:sp>
      <p:sp>
        <p:nvSpPr>
          <p:cNvPr id="1080" name="TextBox 1"/>
          <p:cNvSpPr txBox="1"/>
          <p:nvPr/>
        </p:nvSpPr>
        <p:spPr>
          <a:xfrm>
            <a:off x="5486400" y="5892800"/>
            <a:ext cx="431800" cy="2222500"/>
          </a:xfrm>
          <a:prstGeom prst="rect">
            <a:avLst/>
          </a:prstGeom>
          <a:noFill/>
        </p:spPr>
        <p:txBody>
          <a:bodyPr wrap="none" lIns="0" tIns="0" rIns="0" rtlCol="0">
            <a:spAutoFit/>
          </a:bodyPr>
          <a:lstStyle/>
          <a:p>
            <a:pPr>
              <a:lnSpc>
                <a:spcPts val="2400"/>
              </a:lnSpc>
              <a:tabLst/>
            </a:pPr>
            <a:r>
              <a:rPr lang="en-US" altLang="zh-CN" sz="2000" b="1" dirty="0" smtClean="0">
                <a:solidFill>
                  <a:srgbClr val="6E297C"/>
                </a:solidFill>
                <a:latin typeface="Geogrotesque" pitchFamily="18" charset="0"/>
                <a:cs typeface="Geogrotesque" pitchFamily="18" charset="0"/>
              </a:rPr>
              <a:t>24</a:t>
            </a:r>
          </a:p>
          <a:p>
            <a:pPr>
              <a:lnSpc>
                <a:spcPts val="2500"/>
              </a:lnSpc>
              <a:tabLst/>
            </a:pPr>
            <a:r>
              <a:rPr lang="en-US" altLang="zh-CN" sz="2000" b="1" dirty="0" smtClean="0">
                <a:solidFill>
                  <a:srgbClr val="A2C43A"/>
                </a:solidFill>
                <a:latin typeface="Geogrotesque" pitchFamily="18" charset="0"/>
                <a:cs typeface="Geogrotesque" pitchFamily="18" charset="0"/>
              </a:rPr>
              <a:t>18</a:t>
            </a:r>
          </a:p>
          <a:p>
            <a:pPr>
              <a:lnSpc>
                <a:spcPts val="2500"/>
              </a:lnSpc>
              <a:tabLst/>
            </a:pPr>
            <a:r>
              <a:rPr lang="en-US" altLang="zh-CN" sz="2000" b="1" dirty="0" smtClean="0">
                <a:solidFill>
                  <a:srgbClr val="6E297C"/>
                </a:solidFill>
                <a:latin typeface="Geogrotesque" pitchFamily="18" charset="0"/>
                <a:cs typeface="Geogrotesque" pitchFamily="18" charset="0"/>
              </a:rPr>
              <a:t>10</a:t>
            </a:r>
          </a:p>
          <a:p>
            <a:pPr>
              <a:lnSpc>
                <a:spcPts val="2500"/>
              </a:lnSpc>
              <a:tabLst/>
            </a:pPr>
            <a:r>
              <a:rPr lang="en-US" altLang="zh-CN" sz="2000" b="1" dirty="0" smtClean="0">
                <a:solidFill>
                  <a:srgbClr val="A2C43A"/>
                </a:solidFill>
                <a:latin typeface="Geogrotesque" pitchFamily="18" charset="0"/>
                <a:cs typeface="Geogrotesque" pitchFamily="18" charset="0"/>
              </a:rPr>
              <a:t>8</a:t>
            </a:r>
          </a:p>
          <a:p>
            <a:pPr>
              <a:lnSpc>
                <a:spcPts val="2500"/>
              </a:lnSpc>
              <a:tabLst/>
            </a:pPr>
            <a:r>
              <a:rPr lang="en-US" altLang="zh-CN" sz="2000" b="1" dirty="0" smtClean="0">
                <a:solidFill>
                  <a:srgbClr val="6E297C"/>
                </a:solidFill>
                <a:latin typeface="Geogrotesque" pitchFamily="18" charset="0"/>
                <a:cs typeface="Geogrotesque" pitchFamily="18" charset="0"/>
              </a:rPr>
              <a:t>5</a:t>
            </a:r>
          </a:p>
          <a:p>
            <a:pPr>
              <a:lnSpc>
                <a:spcPts val="2500"/>
              </a:lnSpc>
              <a:tabLst/>
            </a:pPr>
            <a:r>
              <a:rPr lang="en-US" altLang="zh-CN" sz="2000" b="1" dirty="0" smtClean="0">
                <a:solidFill>
                  <a:srgbClr val="A2C43A"/>
                </a:solidFill>
                <a:latin typeface="Geogrotesque" pitchFamily="18" charset="0"/>
                <a:cs typeface="Geogrotesque" pitchFamily="18" charset="0"/>
              </a:rPr>
              <a:t>3</a:t>
            </a:r>
          </a:p>
          <a:p>
            <a:pPr>
              <a:lnSpc>
                <a:spcPts val="2500"/>
              </a:lnSpc>
              <a:tabLst/>
            </a:pPr>
            <a:r>
              <a:rPr lang="en-US" altLang="zh-CN" sz="2000" b="1" dirty="0" smtClean="0">
                <a:solidFill>
                  <a:srgbClr val="A2C43A"/>
                </a:solidFill>
                <a:latin typeface="Geogrotesque" pitchFamily="18" charset="0"/>
                <a:cs typeface="Geogrotesque" pitchFamily="18" charset="0"/>
              </a:rPr>
              <a:t>305</a:t>
            </a:r>
          </a:p>
        </p:txBody>
      </p:sp>
      <p:sp>
        <p:nvSpPr>
          <p:cNvPr id="1081" name="TextBox 1"/>
          <p:cNvSpPr txBox="1"/>
          <p:nvPr/>
        </p:nvSpPr>
        <p:spPr>
          <a:xfrm>
            <a:off x="4343400" y="8470900"/>
            <a:ext cx="596900" cy="355600"/>
          </a:xfrm>
          <a:prstGeom prst="rect">
            <a:avLst/>
          </a:prstGeom>
          <a:noFill/>
        </p:spPr>
        <p:txBody>
          <a:bodyPr wrap="none" lIns="0" tIns="0" rIns="0" rtlCol="0">
            <a:spAutoFit/>
          </a:bodyPr>
          <a:lstStyle/>
          <a:p>
            <a:pPr>
              <a:lnSpc>
                <a:spcPts val="1400"/>
              </a:lnSpc>
              <a:tabLst/>
            </a:pPr>
            <a:r>
              <a:rPr lang="en-US" altLang="zh-CN" sz="1200" dirty="0" smtClean="0">
                <a:solidFill>
                  <a:srgbClr val="A2C43A"/>
                </a:solidFill>
                <a:latin typeface="Segoe UI" pitchFamily="18" charset="0"/>
                <a:cs typeface="Segoe UI" pitchFamily="18" charset="0"/>
              </a:rPr>
              <a:t>53</a:t>
            </a:r>
            <a:r>
              <a:rPr lang="en-US" altLang="zh-CN" sz="1000" dirty="0" smtClean="0">
                <a:solidFill>
                  <a:srgbClr val="A2C43A"/>
                </a:solidFill>
                <a:latin typeface="Segoe UI" pitchFamily="18" charset="0"/>
                <a:cs typeface="Segoe UI" pitchFamily="18" charset="0"/>
              </a:rPr>
              <a:t>%</a:t>
            </a:r>
          </a:p>
          <a:p>
            <a:pPr>
              <a:lnSpc>
                <a:spcPts val="1400"/>
              </a:lnSpc>
              <a:tabLst/>
            </a:pPr>
            <a:r>
              <a:rPr lang="en-US" altLang="zh-CN" sz="1000" b="1" dirty="0" smtClean="0">
                <a:solidFill>
                  <a:srgbClr val="A2C43A"/>
                </a:solidFill>
                <a:latin typeface="Geogrotesque" pitchFamily="18" charset="0"/>
                <a:cs typeface="Geogrotesque" pitchFamily="18" charset="0"/>
              </a:rPr>
              <a:t>TECHNICAL</a:t>
            </a:r>
          </a:p>
        </p:txBody>
      </p:sp>
      <p:sp>
        <p:nvSpPr>
          <p:cNvPr id="1082" name="TextBox 1"/>
          <p:cNvSpPr txBox="1"/>
          <p:nvPr/>
        </p:nvSpPr>
        <p:spPr>
          <a:xfrm>
            <a:off x="4978400" y="8496300"/>
            <a:ext cx="1854200" cy="1143000"/>
          </a:xfrm>
          <a:prstGeom prst="rect">
            <a:avLst/>
          </a:prstGeom>
          <a:noFill/>
        </p:spPr>
        <p:txBody>
          <a:bodyPr wrap="none" lIns="0" tIns="0" rIns="0" rtlCol="0">
            <a:spAutoFit/>
          </a:bodyPr>
          <a:lstStyle/>
          <a:p>
            <a:pPr>
              <a:lnSpc>
                <a:spcPts val="1400"/>
              </a:lnSpc>
              <a:tabLst>
                <a:tab pos="1257300" algn="l"/>
              </a:tabLst>
            </a:pPr>
            <a:r>
              <a:rPr lang="en-US" altLang="zh-CN" dirty="0" smtClean="0"/>
              <a:t>	</a:t>
            </a:r>
            <a:r>
              <a:rPr lang="en-US" altLang="zh-CN" sz="1200" dirty="0" smtClean="0">
                <a:solidFill>
                  <a:srgbClr val="6E297C"/>
                </a:solidFill>
                <a:latin typeface="Segoe UI" pitchFamily="18" charset="0"/>
                <a:cs typeface="Segoe UI" pitchFamily="18" charset="0"/>
              </a:rPr>
              <a:t>47</a:t>
            </a:r>
            <a:r>
              <a:rPr lang="en-US" altLang="zh-CN" sz="1000" dirty="0" smtClean="0">
                <a:solidFill>
                  <a:srgbClr val="6E297C"/>
                </a:solidFill>
                <a:latin typeface="Segoe UI" pitchFamily="18" charset="0"/>
                <a:cs typeface="Segoe UI" pitchFamily="18" charset="0"/>
              </a:rPr>
              <a:t>%</a:t>
            </a:r>
          </a:p>
          <a:p>
            <a:pPr>
              <a:lnSpc>
                <a:spcPts val="1400"/>
              </a:lnSpc>
              <a:tabLst>
                <a:tab pos="1257300" algn="l"/>
              </a:tabLst>
            </a:pPr>
            <a:r>
              <a:rPr lang="en-US" altLang="zh-CN" dirty="0" smtClean="0"/>
              <a:t>	</a:t>
            </a:r>
            <a:r>
              <a:rPr lang="en-US" altLang="zh-CN" sz="1000" b="1" dirty="0" smtClean="0">
                <a:solidFill>
                  <a:srgbClr val="6E297C"/>
                </a:solidFill>
                <a:latin typeface="Geogrotesque" pitchFamily="18" charset="0"/>
                <a:cs typeface="Geogrotesque" pitchFamily="18" charset="0"/>
              </a:rPr>
              <a:t>MANAGERS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600"/>
              </a:lnSpc>
              <a:tabLst>
                <a:tab pos="1257300" algn="l"/>
              </a:tabLst>
            </a:pPr>
            <a:r>
              <a:rPr lang="en-US" altLang="zh-CN" sz="1000" dirty="0" smtClean="0">
                <a:solidFill>
                  <a:srgbClr val="000000"/>
                </a:solidFill>
                <a:latin typeface="Geogrotesque" pitchFamily="18" charset="0"/>
                <a:cs typeface="Geogrotesque" pitchFamily="18" charset="0"/>
              </a:rPr>
              <a:t>“Respondents</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distribution</a:t>
            </a:r>
          </a:p>
          <a:p>
            <a:pPr>
              <a:lnSpc>
                <a:spcPts val="1500"/>
              </a:lnSpc>
              <a:tabLst>
                <a:tab pos="1257300" algn="l"/>
              </a:tabLst>
            </a:pPr>
            <a:r>
              <a:rPr lang="en-US" altLang="zh-CN" sz="1000" dirty="0" smtClean="0">
                <a:solidFill>
                  <a:srgbClr val="000000"/>
                </a:solidFill>
                <a:latin typeface="Geogrotesque" pitchFamily="18" charset="0"/>
                <a:cs typeface="Geogrotesque" pitchFamily="18" charset="0"/>
              </a:rPr>
              <a:t>according</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to</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Geogrotesque" pitchFamily="18" charset="0"/>
                <a:cs typeface="Geogrotesque" pitchFamily="18" charset="0"/>
              </a:rPr>
              <a:t>functions”</a:t>
            </a:r>
          </a:p>
        </p:txBody>
      </p:sp>
      <p:sp>
        <p:nvSpPr>
          <p:cNvPr id="1083" name="TextBox 1"/>
          <p:cNvSpPr txBox="1"/>
          <p:nvPr/>
        </p:nvSpPr>
        <p:spPr>
          <a:xfrm>
            <a:off x="6667500" y="10058400"/>
            <a:ext cx="152400" cy="177800"/>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Avenir Next LT Pro" pitchFamily="18" charset="0"/>
                <a:cs typeface="Avenir Next LT Pro" pitchFamily="18" charset="0"/>
              </a:rPr>
              <a:t>07</a:t>
            </a:r>
          </a:p>
        </p:txBody>
      </p:sp>
      <p:sp>
        <p:nvSpPr>
          <p:cNvPr id="1084" name="TextBox 1"/>
          <p:cNvSpPr txBox="1"/>
          <p:nvPr/>
        </p:nvSpPr>
        <p:spPr>
          <a:xfrm>
            <a:off x="2070100" y="10096500"/>
            <a:ext cx="3403600" cy="101600"/>
          </a:xfrm>
          <a:prstGeom prst="rect">
            <a:avLst/>
          </a:prstGeom>
          <a:noFill/>
        </p:spPr>
        <p:txBody>
          <a:bodyPr wrap="none" lIns="0" tIns="0" rIns="0" rtlCol="0">
            <a:spAutoFit/>
          </a:bodyPr>
          <a:lstStyle/>
          <a:p>
            <a:pPr>
              <a:lnSpc>
                <a:spcPts val="800"/>
              </a:lnSpc>
              <a:tabLst/>
            </a:pPr>
            <a:r>
              <a:rPr lang="en-US" altLang="zh-CN" sz="700" dirty="0" smtClean="0">
                <a:solidFill>
                  <a:srgbClr val="000000"/>
                </a:solidFill>
                <a:latin typeface="Avenir Next LT Pro" pitchFamily="18" charset="0"/>
                <a:cs typeface="Avenir Next LT Pro" pitchFamily="18" charset="0"/>
              </a:rPr>
              <a:t>ISTQB®</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Worldwide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Software</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Testing</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Practices</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Report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2015-2016</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a:t>
            </a:r>
            <a:r>
              <a:rPr lang="en-US" altLang="zh-CN" sz="700" dirty="0" smtClean="0">
                <a:latin typeface="Times New Roman" pitchFamily="18" charset="0"/>
                <a:cs typeface="Times New Roman" pitchFamily="18" charset="0"/>
              </a:rPr>
              <a:t> </a:t>
            </a:r>
            <a:r>
              <a:rPr lang="en-US" altLang="zh-CN" sz="700" dirty="0" smtClean="0">
                <a:solidFill>
                  <a:srgbClr val="000000"/>
                </a:solidFill>
                <a:latin typeface="Avenir Next LT Pro" pitchFamily="18" charset="0"/>
                <a:cs typeface="Avenir Next LT Pro" pitchFamily="18" charset="0"/>
              </a:rPr>
              <a:t>www.istqb.org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3084849A9DD544926E9B8167A88143" ma:contentTypeVersion="3" ma:contentTypeDescription="Create a new document." ma:contentTypeScope="" ma:versionID="8c61cd17af56c77947bfc035290a2035">
  <xsd:schema xmlns:xsd="http://www.w3.org/2001/XMLSchema" xmlns:xs="http://www.w3.org/2001/XMLSchema" xmlns:p="http://schemas.microsoft.com/office/2006/metadata/properties" xmlns:ns2="c58a3319-4b55-4c74-a78e-a388fbfc2c38" xmlns:ns3="d30b8cd5-fd21-47f3-bae2-be42012b9a82" targetNamespace="http://schemas.microsoft.com/office/2006/metadata/properties" ma:root="true" ma:fieldsID="8abf80253bfe3f54348b74571f4b1b1d" ns2:_="" ns3:_="">
    <xsd:import namespace="c58a3319-4b55-4c74-a78e-a388fbfc2c38"/>
    <xsd:import namespace="d30b8cd5-fd21-47f3-bae2-be42012b9a82"/>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a3319-4b55-4c74-a78e-a388fbfc2c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b8cd5-fd21-47f3-bae2-be42012b9a82"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DFFB8F-F0E5-4C7C-B9B8-2F1C25DEFBD4}"/>
</file>

<file path=customXml/itemProps2.xml><?xml version="1.0" encoding="utf-8"?>
<ds:datastoreItem xmlns:ds="http://schemas.openxmlformats.org/officeDocument/2006/customXml" ds:itemID="{0877E1D9-D388-4206-ABED-CC034012FCD9}"/>
</file>

<file path=customXml/itemProps3.xml><?xml version="1.0" encoding="utf-8"?>
<ds:datastoreItem xmlns:ds="http://schemas.openxmlformats.org/officeDocument/2006/customXml" ds:itemID="{81BF57D6-82C9-4E12-A594-99091FF9D340}"/>
</file>

<file path=docProps/app.xml><?xml version="1.0" encoding="utf-8"?>
<Properties xmlns="http://schemas.openxmlformats.org/officeDocument/2006/extended-properties" xmlns:vt="http://schemas.openxmlformats.org/officeDocument/2006/docPropsVTypes">
  <TotalTime>55</TotalTime>
  <Words>2939</Words>
  <Application>Microsoft Office PowerPoint</Application>
  <PresentationFormat>Özel</PresentationFormat>
  <Paragraphs>1281</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Okan</cp:lastModifiedBy>
  <cp:revision>10</cp:revision>
  <dcterms:created xsi:type="dcterms:W3CDTF">2006-08-16T00:00:00Z</dcterms:created>
  <dcterms:modified xsi:type="dcterms:W3CDTF">2015-11-05T10:21:57Z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0x010100A03084849A9DD544926E9B8167A88143</vt:lpwstr>
  </property>
</Properties>
</file>